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77" r:id="rId3"/>
    <p:sldId id="258" r:id="rId4"/>
    <p:sldId id="279" r:id="rId5"/>
    <p:sldId id="282" r:id="rId6"/>
    <p:sldId id="291" r:id="rId7"/>
    <p:sldId id="293" r:id="rId8"/>
    <p:sldId id="294" r:id="rId9"/>
    <p:sldId id="295" r:id="rId10"/>
    <p:sldId id="297" r:id="rId11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67" autoAdjust="0"/>
    <p:restoredTop sz="86420" autoAdjust="0"/>
  </p:normalViewPr>
  <p:slideViewPr>
    <p:cSldViewPr>
      <p:cViewPr>
        <p:scale>
          <a:sx n="56" d="100"/>
          <a:sy n="56" d="100"/>
        </p:scale>
        <p:origin x="-2244" y="-5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89000764-7DA0-4924-90B0-96DE143FCDFA}" type="datetimeFigureOut">
              <a:rPr lang="nl-NL"/>
              <a:pPr>
                <a:defRPr/>
              </a:pPr>
              <a:t>3-5-2015</a:t>
            </a:fld>
            <a:endParaRPr lang="nl-NL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NL" noProof="0" dirty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noProof="0" smtClean="0"/>
              <a:t>Klik om de modelstijlen te bewerken</a:t>
            </a:r>
          </a:p>
          <a:p>
            <a:pPr lvl="1"/>
            <a:r>
              <a:rPr lang="nl-NL" noProof="0" smtClean="0"/>
              <a:t>Tweede niveau</a:t>
            </a:r>
          </a:p>
          <a:p>
            <a:pPr lvl="2"/>
            <a:r>
              <a:rPr lang="nl-NL" noProof="0" smtClean="0"/>
              <a:t>Derde niveau</a:t>
            </a:r>
          </a:p>
          <a:p>
            <a:pPr lvl="3"/>
            <a:r>
              <a:rPr lang="nl-NL" noProof="0" smtClean="0"/>
              <a:t>Vierde niveau</a:t>
            </a:r>
          </a:p>
          <a:p>
            <a:pPr lvl="4"/>
            <a:r>
              <a:rPr lang="nl-NL" noProof="0" smtClean="0"/>
              <a:t>Vijfde niveau</a:t>
            </a:r>
            <a:endParaRPr lang="nl-NL" noProof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556244F4-058C-4DD5-8573-01895F69CFCE}" type="slidenum">
              <a:rPr lang="nl-NL"/>
              <a:pPr>
                <a:defRPr/>
              </a:pPr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005006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endParaRPr lang="nl-NL" altLang="en-US" dirty="0" smtClean="0"/>
          </a:p>
        </p:txBody>
      </p:sp>
      <p:sp>
        <p:nvSpPr>
          <p:cNvPr id="21508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F8DA0BE-CABA-4F1A-801C-7C0285B6C84F}" type="slidenum">
              <a:rPr lang="nl-NL" altLang="en-US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nl-NL" altLang="en-US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altLang="en-US" dirty="0" smtClean="0"/>
          </a:p>
        </p:txBody>
      </p:sp>
      <p:sp>
        <p:nvSpPr>
          <p:cNvPr id="22532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1BC7FA6-046E-46F7-9C43-7BF8147EA090}" type="slidenum">
              <a:rPr lang="nl-NL" altLang="en-US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nl-NL" altLang="en-US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altLang="en-US" dirty="0" smtClean="0"/>
          </a:p>
        </p:txBody>
      </p:sp>
      <p:sp>
        <p:nvSpPr>
          <p:cNvPr id="24580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D9A991D-56A4-4D49-9442-842705E1CCF0}" type="slidenum">
              <a:rPr lang="nl-NL" altLang="en-US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nl-NL" altLang="en-US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nl-NL" dirty="0"/>
          </a:p>
        </p:txBody>
      </p:sp>
      <p:sp>
        <p:nvSpPr>
          <p:cNvPr id="25604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78F9C53-ED22-4ECA-8342-48D868766CD2}" type="slidenum">
              <a:rPr lang="nl-NL" altLang="en-US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nl-NL" altLang="en-US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7652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18C063A-3F2D-4EE0-8D7C-8910B9A5D5A5}" type="slidenum">
              <a:rPr lang="nl-NL" altLang="en-US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nl-NL" altLang="en-US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8676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AE82BB4-CC31-4EE5-9079-9BD635DF0879}" type="slidenum">
              <a:rPr lang="nl-NL" altLang="en-US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nl-NL" altLang="en-US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56244F4-058C-4DD5-8573-01895F69CFCE}" type="slidenum">
              <a:rPr lang="nl-NL" smtClean="0"/>
              <a:pPr>
                <a:defRPr/>
              </a:pPr>
              <a:t>8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202115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56244F4-058C-4DD5-8573-01895F69CFCE}" type="slidenum">
              <a:rPr lang="nl-NL" smtClean="0"/>
              <a:pPr>
                <a:defRPr/>
              </a:pPr>
              <a:t>9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393782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17" name="Ondertitel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nl-NL" smtClean="0"/>
              <a:t>Klik om het opmaakprofiel van de modelondertitel te bewerken</a:t>
            </a:r>
            <a:endParaRPr lang="en-US"/>
          </a:p>
        </p:txBody>
      </p:sp>
      <p:sp>
        <p:nvSpPr>
          <p:cNvPr id="4" name="Tijdelijke aanduiding voor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146D52-DAE0-41FB-A61F-7926E9F47F6D}" type="datetimeFigureOut">
              <a:rPr lang="nl-NL"/>
              <a:pPr>
                <a:defRPr/>
              </a:pPr>
              <a:t>3-5-2015</a:t>
            </a:fld>
            <a:endParaRPr lang="nl-NL" dirty="0"/>
          </a:p>
        </p:txBody>
      </p:sp>
      <p:sp>
        <p:nvSpPr>
          <p:cNvPr id="5" name="Tijdelijke aanduiding voor voettekst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0FE7C9-42E8-4A30-AB34-8D0FDA6FA565}" type="slidenum">
              <a:rPr lang="nl-NL"/>
              <a:pPr>
                <a:defRPr/>
              </a:pPr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3926759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7A9ADE-2A44-4D2A-B403-B24F2838B30A}" type="datetimeFigureOut">
              <a:rPr lang="nl-NL"/>
              <a:pPr>
                <a:defRPr/>
              </a:pPr>
              <a:t>3-5-2015</a:t>
            </a:fld>
            <a:endParaRPr lang="nl-NL" dirty="0"/>
          </a:p>
        </p:txBody>
      </p:sp>
      <p:sp>
        <p:nvSpPr>
          <p:cNvPr id="5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454E43-595F-4338-913A-5D51360B7482}" type="slidenum">
              <a:rPr lang="nl-NL"/>
              <a:pPr>
                <a:defRPr/>
              </a:pPr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16262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EE5E-FD49-42B1-8BDF-82D641A0C336}" type="datetimeFigureOut">
              <a:rPr lang="nl-NL"/>
              <a:pPr>
                <a:defRPr/>
              </a:pPr>
              <a:t>3-5-2015</a:t>
            </a:fld>
            <a:endParaRPr lang="nl-NL" dirty="0"/>
          </a:p>
        </p:txBody>
      </p:sp>
      <p:sp>
        <p:nvSpPr>
          <p:cNvPr id="5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D86EE9-71C3-49C3-9C71-B59882507889}" type="slidenum">
              <a:rPr lang="nl-NL"/>
              <a:pPr>
                <a:defRPr/>
              </a:pPr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00719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FA7B1C-F7F6-4336-868B-947732734170}" type="datetimeFigureOut">
              <a:rPr lang="nl-NL"/>
              <a:pPr>
                <a:defRPr/>
              </a:pPr>
              <a:t>3-5-2015</a:t>
            </a:fld>
            <a:endParaRPr lang="nl-NL" dirty="0"/>
          </a:p>
        </p:txBody>
      </p:sp>
      <p:sp>
        <p:nvSpPr>
          <p:cNvPr id="5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9D1BA5-DE4A-4A01-97B5-59C6ED36B50A}" type="slidenum">
              <a:rPr lang="nl-NL"/>
              <a:pPr>
                <a:defRPr/>
              </a:pPr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49876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C8DA3B-15D1-42D5-B9DD-9C97474AB6CB}" type="datetimeFigureOut">
              <a:rPr lang="nl-NL"/>
              <a:pPr>
                <a:defRPr/>
              </a:pPr>
              <a:t>3-5-2015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8112BC-659B-4461-8096-261D62FB0C0D}" type="slidenum">
              <a:rPr lang="nl-NL"/>
              <a:pPr>
                <a:defRPr/>
              </a:pPr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8059785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86B9DA-9B0F-46D0-9FDD-E35F337CA444}" type="datetimeFigureOut">
              <a:rPr lang="nl-NL"/>
              <a:pPr>
                <a:defRPr/>
              </a:pPr>
              <a:t>3-5-2015</a:t>
            </a:fld>
            <a:endParaRPr lang="nl-NL" dirty="0"/>
          </a:p>
        </p:txBody>
      </p:sp>
      <p:sp>
        <p:nvSpPr>
          <p:cNvPr id="6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5FA5D3-048B-4B0B-9880-928E6C59CC58}" type="slidenum">
              <a:rPr lang="nl-NL"/>
              <a:pPr>
                <a:defRPr/>
              </a:pPr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72353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7" name="Tijdelijke aanduiding voor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E469E5-C38A-4698-AA94-0535CA46151F}" type="datetimeFigureOut">
              <a:rPr lang="nl-NL"/>
              <a:pPr>
                <a:defRPr/>
              </a:pPr>
              <a:t>3-5-2015</a:t>
            </a:fld>
            <a:endParaRPr lang="nl-NL" dirty="0"/>
          </a:p>
        </p:txBody>
      </p:sp>
      <p:sp>
        <p:nvSpPr>
          <p:cNvPr id="8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Tijdelijke aanduiding voor dianumm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7F13BE-68DB-4CCC-A939-44E25D32E5E1}" type="slidenum">
              <a:rPr lang="nl-NL"/>
              <a:pPr>
                <a:defRPr/>
              </a:pPr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26718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C42036-4F8A-48F8-A744-3EC38AC99C09}" type="datetimeFigureOut">
              <a:rPr lang="nl-NL"/>
              <a:pPr>
                <a:defRPr/>
              </a:pPr>
              <a:t>3-5-2015</a:t>
            </a:fld>
            <a:endParaRPr lang="nl-NL" dirty="0"/>
          </a:p>
        </p:txBody>
      </p:sp>
      <p:sp>
        <p:nvSpPr>
          <p:cNvPr id="4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Tijdelijke aanduiding voor dianumm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B949C7-9D9B-41A1-A930-A80E76781F91}" type="slidenum">
              <a:rPr lang="nl-NL"/>
              <a:pPr>
                <a:defRPr/>
              </a:pPr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00445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4CB20-8D99-4EFC-A1DB-09E4E1B6C2E8}" type="datetimeFigureOut">
              <a:rPr lang="nl-NL"/>
              <a:pPr>
                <a:defRPr/>
              </a:pPr>
              <a:t>3-5-2015</a:t>
            </a:fld>
            <a:endParaRPr lang="nl-NL" dirty="0"/>
          </a:p>
        </p:txBody>
      </p:sp>
      <p:sp>
        <p:nvSpPr>
          <p:cNvPr id="3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Tijdelijke aanduiding voor dianumm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FC57F5-A49A-40E9-B6D0-FDDE08DAEACD}" type="slidenum">
              <a:rPr lang="nl-NL"/>
              <a:pPr>
                <a:defRPr/>
              </a:pPr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88622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65CAED-2355-4A18-B9DA-C43D6230A184}" type="datetimeFigureOut">
              <a:rPr lang="nl-NL"/>
              <a:pPr>
                <a:defRPr/>
              </a:pPr>
              <a:t>3-5-2015</a:t>
            </a:fld>
            <a:endParaRPr lang="nl-NL" dirty="0"/>
          </a:p>
        </p:txBody>
      </p:sp>
      <p:sp>
        <p:nvSpPr>
          <p:cNvPr id="6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8761C6-2D9B-4CC1-B8C5-CB8347B2E250}" type="slidenum">
              <a:rPr lang="nl-NL"/>
              <a:pPr>
                <a:defRPr/>
              </a:pPr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27433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met één afgeknipte en afgeronde hoek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hthoekige driehoek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Vrije v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Vrije v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nl-NL" noProof="0" dirty="0" smtClean="0"/>
              <a:t>Klik op het pictogram als u een afbeelding wilt toevoegen</a:t>
            </a:r>
            <a:endParaRPr lang="en-US" noProof="0" dirty="0"/>
          </a:p>
        </p:txBody>
      </p:sp>
      <p:sp>
        <p:nvSpPr>
          <p:cNvPr id="9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E65682-72DE-4A5C-9AD6-12A6B3E3A748}" type="datetimeFigureOut">
              <a:rPr lang="nl-NL"/>
              <a:pPr>
                <a:defRPr/>
              </a:pPr>
              <a:t>3-5-2015</a:t>
            </a:fld>
            <a:endParaRPr lang="nl-NL" dirty="0"/>
          </a:p>
        </p:txBody>
      </p:sp>
      <p:sp>
        <p:nvSpPr>
          <p:cNvPr id="10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1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244821-6AB6-4E8F-B1BA-7032F36A6199}" type="slidenum">
              <a:rPr lang="nl-NL"/>
              <a:pPr>
                <a:defRPr/>
              </a:pPr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6890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rije v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Vrije v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28" name="Tijdelijke aanduiding voor titel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en-US" smtClean="0"/>
              <a:t>Klik om de stijl te bewerken</a:t>
            </a:r>
            <a:endParaRPr lang="en-US" altLang="en-US" smtClean="0"/>
          </a:p>
        </p:txBody>
      </p:sp>
      <p:sp>
        <p:nvSpPr>
          <p:cNvPr id="1029" name="Tijdelijke aanduiding voor tekst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en-US" smtClean="0"/>
              <a:t>Klik om de modelstijlen te bewerken</a:t>
            </a:r>
          </a:p>
          <a:p>
            <a:pPr lvl="1"/>
            <a:r>
              <a:rPr lang="nl-NL" altLang="en-US" smtClean="0"/>
              <a:t>Tweede niveau</a:t>
            </a:r>
          </a:p>
          <a:p>
            <a:pPr lvl="2"/>
            <a:r>
              <a:rPr lang="nl-NL" altLang="en-US" smtClean="0"/>
              <a:t>Derde niveau</a:t>
            </a:r>
          </a:p>
          <a:p>
            <a:pPr lvl="3"/>
            <a:r>
              <a:rPr lang="nl-NL" altLang="en-US" smtClean="0"/>
              <a:t>Vierde niveau</a:t>
            </a:r>
          </a:p>
          <a:p>
            <a:pPr lvl="4"/>
            <a:r>
              <a:rPr lang="nl-NL" altLang="en-US" smtClean="0"/>
              <a:t>Vijfde niveau</a:t>
            </a:r>
            <a:endParaRPr lang="en-US" altLang="en-US" smtClean="0"/>
          </a:p>
        </p:txBody>
      </p:sp>
      <p:sp>
        <p:nvSpPr>
          <p:cNvPr id="10" name="Tijdelijke aanduiding voor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D0FBCAF-BA18-464E-A471-2A0634AB0795}" type="datetimeFigureOut">
              <a:rPr lang="nl-NL"/>
              <a:pPr>
                <a:defRPr/>
              </a:pPr>
              <a:t>3-5-2015</a:t>
            </a:fld>
            <a:endParaRPr lang="nl-NL" dirty="0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dirty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8" name="Tijdelijke aanduiding voor dianumm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9BE1F68-484A-4E9F-A801-9F0551C1D739}" type="slidenum">
              <a:rPr lang="nl-NL"/>
              <a:pPr>
                <a:defRPr/>
              </a:pPr>
              <a:t>‹#›</a:t>
            </a:fld>
            <a:endParaRPr lang="nl-NL" dirty="0"/>
          </a:p>
        </p:txBody>
      </p:sp>
      <p:grpSp>
        <p:nvGrpSpPr>
          <p:cNvPr id="1033" name="Groe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Vrije v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3" name="Vrije v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5" r:id="rId2"/>
    <p:sldLayoutId id="2147483684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5" r:id="rId9"/>
    <p:sldLayoutId id="2147483681" r:id="rId10"/>
    <p:sldLayoutId id="214748368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764705"/>
            <a:ext cx="7772400" cy="1584175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5400" dirty="0" err="1" smtClean="0">
                <a:solidFill>
                  <a:srgbClr val="FF0000"/>
                </a:solidFill>
              </a:rPr>
              <a:t>Ziektekostenverzekering</a:t>
            </a:r>
            <a:r>
              <a:rPr lang="en-US" sz="5400" dirty="0" smtClean="0">
                <a:solidFill>
                  <a:srgbClr val="FF0000"/>
                </a:solidFill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</a:rPr>
              <a:t>voor</a:t>
            </a:r>
            <a:r>
              <a:rPr lang="en-US" sz="5400" dirty="0" smtClean="0">
                <a:solidFill>
                  <a:srgbClr val="FF0000"/>
                </a:solidFill>
              </a:rPr>
              <a:t> Expats in Thailand</a:t>
            </a:r>
            <a:endParaRPr lang="nl-NL" sz="5400" dirty="0">
              <a:solidFill>
                <a:srgbClr val="FF0000"/>
              </a:solidFill>
            </a:endParaRPr>
          </a:p>
        </p:txBody>
      </p:sp>
      <p:sp>
        <p:nvSpPr>
          <p:cNvPr id="5123" name="Ondertitel 2"/>
          <p:cNvSpPr>
            <a:spLocks noGrp="1"/>
          </p:cNvSpPr>
          <p:nvPr>
            <p:ph type="subTitle" idx="1"/>
          </p:nvPr>
        </p:nvSpPr>
        <p:spPr>
          <a:xfrm>
            <a:off x="1371600" y="2852738"/>
            <a:ext cx="6400800" cy="2952750"/>
          </a:xfrm>
        </p:spPr>
        <p:txBody>
          <a:bodyPr/>
          <a:lstStyle/>
          <a:p>
            <a:pPr marR="0" algn="ctr"/>
            <a:r>
              <a:rPr lang="en-US" altLang="en-US" sz="4400" dirty="0" err="1" smtClean="0"/>
              <a:t>Presentatie</a:t>
            </a:r>
            <a:r>
              <a:rPr lang="en-US" altLang="en-US" sz="4400" dirty="0" smtClean="0"/>
              <a:t> </a:t>
            </a:r>
            <a:r>
              <a:rPr lang="en-US" altLang="en-US" sz="4400" dirty="0" err="1" smtClean="0"/>
              <a:t>voor</a:t>
            </a:r>
            <a:r>
              <a:rPr lang="en-US" altLang="en-US" sz="4400" dirty="0" smtClean="0"/>
              <a:t> de </a:t>
            </a:r>
            <a:r>
              <a:rPr lang="en-US" altLang="en-US" sz="4400" dirty="0" err="1" smtClean="0"/>
              <a:t>Vlaamse</a:t>
            </a:r>
            <a:r>
              <a:rPr lang="en-US" altLang="en-US" sz="4400" dirty="0" smtClean="0"/>
              <a:t> Club Pattaya</a:t>
            </a:r>
          </a:p>
          <a:p>
            <a:pPr marR="0" algn="ctr"/>
            <a:r>
              <a:rPr lang="en-US" altLang="en-US" sz="4400" dirty="0" smtClean="0"/>
              <a:t>Op 6 </a:t>
            </a:r>
            <a:r>
              <a:rPr lang="en-US" altLang="en-US" sz="4400" dirty="0" err="1" smtClean="0"/>
              <a:t>mei</a:t>
            </a:r>
            <a:r>
              <a:rPr lang="en-US" altLang="en-US" sz="4400" dirty="0" smtClean="0"/>
              <a:t> 2015</a:t>
            </a:r>
          </a:p>
          <a:p>
            <a:pPr marR="0" algn="ctr"/>
            <a:r>
              <a:rPr lang="en-US" altLang="en-US" sz="4400" dirty="0" err="1" smtClean="0"/>
              <a:t>Aanvang</a:t>
            </a:r>
            <a:r>
              <a:rPr lang="en-US" altLang="en-US" sz="4400" dirty="0" smtClean="0"/>
              <a:t> 11.30 </a:t>
            </a:r>
            <a:r>
              <a:rPr lang="en-US" altLang="en-US" sz="4400" dirty="0" err="1" smtClean="0"/>
              <a:t>uur</a:t>
            </a:r>
            <a:endParaRPr lang="en-US" altLang="en-US" sz="4400" dirty="0" smtClean="0"/>
          </a:p>
          <a:p>
            <a:pPr marR="0" algn="ctr"/>
            <a:endParaRPr lang="nl-NL" altLang="en-US" sz="44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88640"/>
            <a:ext cx="7772400" cy="1008112"/>
          </a:xfrm>
        </p:spPr>
        <p:txBody>
          <a:bodyPr/>
          <a:lstStyle/>
          <a:p>
            <a:pPr algn="ctr"/>
            <a:r>
              <a:rPr lang="en-US" dirty="0" err="1" smtClean="0">
                <a:solidFill>
                  <a:srgbClr val="FF0000"/>
                </a:solidFill>
              </a:rPr>
              <a:t>Adviezen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9512" y="1340768"/>
            <a:ext cx="8784976" cy="5328592"/>
          </a:xfrm>
        </p:spPr>
        <p:txBody>
          <a:bodyPr/>
          <a:lstStyle/>
          <a:p>
            <a:r>
              <a:rPr lang="en-US" sz="2800" dirty="0" smtClean="0">
                <a:solidFill>
                  <a:srgbClr val="FFC000"/>
                </a:solidFill>
              </a:rPr>
              <a:t>Lees </a:t>
            </a:r>
            <a:r>
              <a:rPr lang="en-US" sz="2800" dirty="0" err="1" smtClean="0">
                <a:solidFill>
                  <a:srgbClr val="FFC000"/>
                </a:solidFill>
              </a:rPr>
              <a:t>ons</a:t>
            </a:r>
            <a:r>
              <a:rPr lang="en-US" sz="2800" dirty="0" smtClean="0">
                <a:solidFill>
                  <a:srgbClr val="FFC000"/>
                </a:solidFill>
              </a:rPr>
              <a:t> dossier </a:t>
            </a:r>
            <a:r>
              <a:rPr lang="en-US" sz="2800" dirty="0" err="1" smtClean="0">
                <a:solidFill>
                  <a:srgbClr val="FFC000"/>
                </a:solidFill>
              </a:rPr>
              <a:t>ziektekostenverzekering</a:t>
            </a:r>
            <a:r>
              <a:rPr lang="en-US" sz="2800" dirty="0">
                <a:solidFill>
                  <a:srgbClr val="FFC000"/>
                </a:solidFill>
              </a:rPr>
              <a:t> </a:t>
            </a:r>
            <a:r>
              <a:rPr lang="en-US" sz="2800" dirty="0" smtClean="0">
                <a:solidFill>
                  <a:srgbClr val="FFC000"/>
                </a:solidFill>
              </a:rPr>
              <a:t>op “Thailandblog.nl”; </a:t>
            </a:r>
          </a:p>
          <a:p>
            <a:r>
              <a:rPr lang="en-US" sz="1800" dirty="0" smtClean="0"/>
              <a:t>http://</a:t>
            </a:r>
            <a:r>
              <a:rPr lang="en-US" sz="1800" dirty="0"/>
              <a:t>www.thailandblog.nl/dossier/ziektekostenverzekering-thailand/ </a:t>
            </a:r>
            <a:endParaRPr lang="en-US" sz="1800" dirty="0" smtClean="0"/>
          </a:p>
          <a:p>
            <a:r>
              <a:rPr lang="en-US" sz="2800" dirty="0" err="1" smtClean="0">
                <a:solidFill>
                  <a:srgbClr val="FFC000"/>
                </a:solidFill>
              </a:rPr>
              <a:t>Zorg</a:t>
            </a:r>
            <a:r>
              <a:rPr lang="en-US" sz="2800" dirty="0" smtClean="0">
                <a:solidFill>
                  <a:srgbClr val="FFC000"/>
                </a:solidFill>
              </a:rPr>
              <a:t> </a:t>
            </a:r>
            <a:r>
              <a:rPr lang="en-US" sz="2800" dirty="0" err="1" smtClean="0">
                <a:solidFill>
                  <a:srgbClr val="FFC000"/>
                </a:solidFill>
              </a:rPr>
              <a:t>altijd</a:t>
            </a:r>
            <a:r>
              <a:rPr lang="en-US" sz="2800" dirty="0" smtClean="0">
                <a:solidFill>
                  <a:srgbClr val="FFC000"/>
                </a:solidFill>
              </a:rPr>
              <a:t> </a:t>
            </a:r>
            <a:r>
              <a:rPr lang="en-US" sz="2800" dirty="0" err="1" smtClean="0">
                <a:solidFill>
                  <a:srgbClr val="FFC000"/>
                </a:solidFill>
              </a:rPr>
              <a:t>dat</a:t>
            </a:r>
            <a:r>
              <a:rPr lang="en-US" sz="2800" dirty="0" smtClean="0">
                <a:solidFill>
                  <a:srgbClr val="FFC000"/>
                </a:solidFill>
              </a:rPr>
              <a:t> u </a:t>
            </a:r>
            <a:r>
              <a:rPr lang="en-US" sz="2800" dirty="0" err="1" smtClean="0">
                <a:solidFill>
                  <a:srgbClr val="FFC000"/>
                </a:solidFill>
              </a:rPr>
              <a:t>gemaakte</a:t>
            </a:r>
            <a:r>
              <a:rPr lang="en-US" sz="2800" dirty="0" smtClean="0">
                <a:solidFill>
                  <a:srgbClr val="FFC000"/>
                </a:solidFill>
              </a:rPr>
              <a:t> </a:t>
            </a:r>
            <a:r>
              <a:rPr lang="en-US" sz="2800" dirty="0" err="1" smtClean="0">
                <a:solidFill>
                  <a:srgbClr val="FFC000"/>
                </a:solidFill>
              </a:rPr>
              <a:t>afspraken</a:t>
            </a:r>
            <a:r>
              <a:rPr lang="en-US" sz="2800" dirty="0" smtClean="0">
                <a:solidFill>
                  <a:srgbClr val="FFC000"/>
                </a:solidFill>
              </a:rPr>
              <a:t> op </a:t>
            </a:r>
            <a:r>
              <a:rPr lang="en-US" sz="2800" dirty="0" err="1" smtClean="0">
                <a:solidFill>
                  <a:srgbClr val="FFC000"/>
                </a:solidFill>
              </a:rPr>
              <a:t>schrift</a:t>
            </a:r>
            <a:r>
              <a:rPr lang="en-US" sz="2800" dirty="0" smtClean="0">
                <a:solidFill>
                  <a:srgbClr val="FFC000"/>
                </a:solidFill>
              </a:rPr>
              <a:t> </a:t>
            </a:r>
            <a:r>
              <a:rPr lang="en-US" sz="2800" dirty="0" err="1" smtClean="0">
                <a:solidFill>
                  <a:srgbClr val="FFC000"/>
                </a:solidFill>
              </a:rPr>
              <a:t>heeft</a:t>
            </a:r>
            <a:endParaRPr lang="en-US" sz="2800" dirty="0" smtClean="0">
              <a:solidFill>
                <a:srgbClr val="FFC000"/>
              </a:solidFill>
            </a:endParaRPr>
          </a:p>
          <a:p>
            <a:r>
              <a:rPr lang="en-US" sz="2800" dirty="0" smtClean="0">
                <a:solidFill>
                  <a:srgbClr val="FFC000"/>
                </a:solidFill>
              </a:rPr>
              <a:t>Ga </a:t>
            </a:r>
            <a:r>
              <a:rPr lang="en-US" sz="2800" dirty="0" err="1" smtClean="0">
                <a:solidFill>
                  <a:srgbClr val="FFC000"/>
                </a:solidFill>
              </a:rPr>
              <a:t>nooit</a:t>
            </a:r>
            <a:r>
              <a:rPr lang="en-US" sz="2800" dirty="0" smtClean="0">
                <a:solidFill>
                  <a:srgbClr val="FFC000"/>
                </a:solidFill>
              </a:rPr>
              <a:t> </a:t>
            </a:r>
            <a:r>
              <a:rPr lang="en-US" sz="2800" dirty="0" err="1" smtClean="0">
                <a:solidFill>
                  <a:srgbClr val="FFC000"/>
                </a:solidFill>
              </a:rPr>
              <a:t>uit</a:t>
            </a:r>
            <a:r>
              <a:rPr lang="en-US" sz="2800" dirty="0" smtClean="0">
                <a:solidFill>
                  <a:srgbClr val="FFC000"/>
                </a:solidFill>
              </a:rPr>
              <a:t> van 2e of 3e hand </a:t>
            </a:r>
            <a:r>
              <a:rPr lang="en-US" sz="2800" dirty="0" err="1" smtClean="0">
                <a:solidFill>
                  <a:srgbClr val="FFC000"/>
                </a:solidFill>
              </a:rPr>
              <a:t>informatie</a:t>
            </a:r>
            <a:endParaRPr lang="en-US" sz="2800" dirty="0" smtClean="0">
              <a:solidFill>
                <a:srgbClr val="FFC000"/>
              </a:solidFill>
            </a:endParaRPr>
          </a:p>
          <a:p>
            <a:r>
              <a:rPr lang="en-US" sz="2800" dirty="0" err="1" smtClean="0">
                <a:solidFill>
                  <a:srgbClr val="FFC000"/>
                </a:solidFill>
              </a:rPr>
              <a:t>Vraag</a:t>
            </a:r>
            <a:r>
              <a:rPr lang="en-US" sz="2800" dirty="0" smtClean="0">
                <a:solidFill>
                  <a:srgbClr val="FFC000"/>
                </a:solidFill>
              </a:rPr>
              <a:t> de </a:t>
            </a:r>
            <a:r>
              <a:rPr lang="en-US" sz="2800" dirty="0" err="1" smtClean="0">
                <a:solidFill>
                  <a:srgbClr val="FFC000"/>
                </a:solidFill>
              </a:rPr>
              <a:t>behandelend</a:t>
            </a:r>
            <a:r>
              <a:rPr lang="en-US" sz="2800" dirty="0" smtClean="0">
                <a:solidFill>
                  <a:srgbClr val="FFC000"/>
                </a:solidFill>
              </a:rPr>
              <a:t> arts </a:t>
            </a:r>
            <a:r>
              <a:rPr lang="en-US" sz="2800" u="sng" dirty="0" err="1" smtClean="0">
                <a:solidFill>
                  <a:srgbClr val="FFC000"/>
                </a:solidFill>
              </a:rPr>
              <a:t>altijd</a:t>
            </a:r>
            <a:r>
              <a:rPr lang="en-US" sz="2800" dirty="0" smtClean="0">
                <a:solidFill>
                  <a:srgbClr val="FFC000"/>
                </a:solidFill>
              </a:rPr>
              <a:t> om </a:t>
            </a:r>
            <a:r>
              <a:rPr lang="en-US" sz="2800" dirty="0" err="1" smtClean="0">
                <a:solidFill>
                  <a:srgbClr val="FFC000"/>
                </a:solidFill>
              </a:rPr>
              <a:t>een</a:t>
            </a:r>
            <a:r>
              <a:rPr lang="en-US" sz="2800" dirty="0" smtClean="0">
                <a:solidFill>
                  <a:srgbClr val="FFC000"/>
                </a:solidFill>
              </a:rPr>
              <a:t> </a:t>
            </a:r>
            <a:r>
              <a:rPr lang="en-US" sz="2800" dirty="0" err="1" smtClean="0">
                <a:solidFill>
                  <a:srgbClr val="FFC000"/>
                </a:solidFill>
              </a:rPr>
              <a:t>medisch</a:t>
            </a:r>
            <a:r>
              <a:rPr lang="en-US" sz="2800" dirty="0" smtClean="0">
                <a:solidFill>
                  <a:srgbClr val="FFC000"/>
                </a:solidFill>
              </a:rPr>
              <a:t> rapport in de </a:t>
            </a:r>
            <a:r>
              <a:rPr lang="en-US" sz="2800" dirty="0" err="1" smtClean="0">
                <a:solidFill>
                  <a:srgbClr val="FFC000"/>
                </a:solidFill>
              </a:rPr>
              <a:t>Engelse</a:t>
            </a:r>
            <a:r>
              <a:rPr lang="en-US" sz="2800" dirty="0" smtClean="0">
                <a:solidFill>
                  <a:srgbClr val="FFC000"/>
                </a:solidFill>
              </a:rPr>
              <a:t> </a:t>
            </a:r>
            <a:r>
              <a:rPr lang="en-US" sz="2800" dirty="0" err="1" smtClean="0">
                <a:solidFill>
                  <a:srgbClr val="FFC000"/>
                </a:solidFill>
              </a:rPr>
              <a:t>taal</a:t>
            </a:r>
            <a:endParaRPr lang="en-US" sz="2800" dirty="0" smtClean="0">
              <a:solidFill>
                <a:srgbClr val="FFC000"/>
              </a:solidFill>
            </a:endParaRPr>
          </a:p>
          <a:p>
            <a:r>
              <a:rPr lang="en-US" sz="2800" dirty="0" err="1" smtClean="0">
                <a:solidFill>
                  <a:srgbClr val="FFC000"/>
                </a:solidFill>
              </a:rPr>
              <a:t>Verifieer</a:t>
            </a:r>
            <a:r>
              <a:rPr lang="en-US" sz="2800" dirty="0" smtClean="0">
                <a:solidFill>
                  <a:srgbClr val="FFC000"/>
                </a:solidFill>
              </a:rPr>
              <a:t> </a:t>
            </a:r>
            <a:r>
              <a:rPr lang="en-US" sz="2800" dirty="0" err="1" smtClean="0">
                <a:solidFill>
                  <a:srgbClr val="FFC000"/>
                </a:solidFill>
              </a:rPr>
              <a:t>bij</a:t>
            </a:r>
            <a:r>
              <a:rPr lang="en-US" sz="2800" dirty="0" smtClean="0">
                <a:solidFill>
                  <a:srgbClr val="FFC000"/>
                </a:solidFill>
              </a:rPr>
              <a:t> </a:t>
            </a:r>
            <a:r>
              <a:rPr lang="en-US" sz="2800" dirty="0" err="1" smtClean="0">
                <a:solidFill>
                  <a:srgbClr val="FFC000"/>
                </a:solidFill>
              </a:rPr>
              <a:t>opname</a:t>
            </a:r>
            <a:r>
              <a:rPr lang="en-US" sz="2800" dirty="0" smtClean="0">
                <a:solidFill>
                  <a:srgbClr val="FFC000"/>
                </a:solidFill>
              </a:rPr>
              <a:t> </a:t>
            </a:r>
            <a:r>
              <a:rPr lang="en-US" sz="2800" dirty="0" err="1" smtClean="0">
                <a:solidFill>
                  <a:srgbClr val="FFC000"/>
                </a:solidFill>
              </a:rPr>
              <a:t>aan</a:t>
            </a:r>
            <a:r>
              <a:rPr lang="en-US" sz="2800" dirty="0" smtClean="0">
                <a:solidFill>
                  <a:srgbClr val="FFC000"/>
                </a:solidFill>
              </a:rPr>
              <a:t> de </a:t>
            </a:r>
            <a:r>
              <a:rPr lang="en-US" sz="2800" dirty="0" err="1" smtClean="0">
                <a:solidFill>
                  <a:srgbClr val="FFC000"/>
                </a:solidFill>
              </a:rPr>
              <a:t>claimdesk</a:t>
            </a:r>
            <a:r>
              <a:rPr lang="en-US" sz="2800" dirty="0" smtClean="0">
                <a:solidFill>
                  <a:srgbClr val="FFC000"/>
                </a:solidFill>
              </a:rPr>
              <a:t> van </a:t>
            </a:r>
            <a:r>
              <a:rPr lang="en-US" sz="2800" dirty="0" err="1" smtClean="0">
                <a:solidFill>
                  <a:srgbClr val="FFC000"/>
                </a:solidFill>
              </a:rPr>
              <a:t>een</a:t>
            </a:r>
            <a:r>
              <a:rPr lang="en-US" sz="2800" dirty="0" smtClean="0">
                <a:solidFill>
                  <a:srgbClr val="FFC000"/>
                </a:solidFill>
              </a:rPr>
              <a:t> </a:t>
            </a:r>
            <a:r>
              <a:rPr lang="en-US" sz="2800" dirty="0" err="1" smtClean="0">
                <a:solidFill>
                  <a:srgbClr val="FFC000"/>
                </a:solidFill>
              </a:rPr>
              <a:t>ziekenhuis</a:t>
            </a:r>
            <a:r>
              <a:rPr lang="en-US" sz="2800" dirty="0" smtClean="0">
                <a:solidFill>
                  <a:srgbClr val="FFC000"/>
                </a:solidFill>
              </a:rPr>
              <a:t> of men de </a:t>
            </a:r>
            <a:r>
              <a:rPr lang="en-US" sz="2800" dirty="0" err="1" smtClean="0">
                <a:solidFill>
                  <a:srgbClr val="FFC000"/>
                </a:solidFill>
              </a:rPr>
              <a:t>gevraagde</a:t>
            </a:r>
            <a:r>
              <a:rPr lang="en-US" sz="2800" dirty="0" smtClean="0">
                <a:solidFill>
                  <a:srgbClr val="FFC000"/>
                </a:solidFill>
              </a:rPr>
              <a:t> </a:t>
            </a:r>
            <a:r>
              <a:rPr lang="en-US" sz="2800" dirty="0" err="1" smtClean="0">
                <a:solidFill>
                  <a:srgbClr val="FFC000"/>
                </a:solidFill>
              </a:rPr>
              <a:t>documenten</a:t>
            </a:r>
            <a:r>
              <a:rPr lang="en-US" sz="2800" dirty="0" smtClean="0">
                <a:solidFill>
                  <a:srgbClr val="FFC000"/>
                </a:solidFill>
              </a:rPr>
              <a:t> al </a:t>
            </a:r>
            <a:r>
              <a:rPr lang="en-US" sz="2800" dirty="0" err="1" smtClean="0">
                <a:solidFill>
                  <a:srgbClr val="FFC000"/>
                </a:solidFill>
              </a:rPr>
              <a:t>naar</a:t>
            </a:r>
            <a:r>
              <a:rPr lang="en-US" sz="2800" dirty="0" smtClean="0">
                <a:solidFill>
                  <a:srgbClr val="FFC000"/>
                </a:solidFill>
              </a:rPr>
              <a:t> de </a:t>
            </a:r>
            <a:r>
              <a:rPr lang="en-US" sz="2800" dirty="0" err="1" smtClean="0">
                <a:solidFill>
                  <a:srgbClr val="FFC000"/>
                </a:solidFill>
              </a:rPr>
              <a:t>maatschappij</a:t>
            </a:r>
            <a:r>
              <a:rPr lang="en-US" sz="2800" dirty="0" smtClean="0">
                <a:solidFill>
                  <a:srgbClr val="FFC000"/>
                </a:solidFill>
              </a:rPr>
              <a:t> </a:t>
            </a:r>
            <a:r>
              <a:rPr lang="en-US" sz="2800" dirty="0" err="1" smtClean="0">
                <a:solidFill>
                  <a:srgbClr val="FFC000"/>
                </a:solidFill>
              </a:rPr>
              <a:t>heeft</a:t>
            </a:r>
            <a:r>
              <a:rPr lang="en-US" sz="2800" dirty="0" smtClean="0">
                <a:solidFill>
                  <a:srgbClr val="FFC000"/>
                </a:solidFill>
              </a:rPr>
              <a:t> </a:t>
            </a:r>
            <a:r>
              <a:rPr lang="en-US" sz="2800" dirty="0" err="1" smtClean="0">
                <a:solidFill>
                  <a:srgbClr val="FFC000"/>
                </a:solidFill>
              </a:rPr>
              <a:t>verzonden</a:t>
            </a:r>
            <a:endParaRPr lang="en-US" sz="2800" dirty="0" smtClean="0">
              <a:solidFill>
                <a:srgbClr val="FFC000"/>
              </a:solidFill>
            </a:endParaRPr>
          </a:p>
          <a:p>
            <a:r>
              <a:rPr lang="en-US" sz="2800" dirty="0" err="1" smtClean="0">
                <a:solidFill>
                  <a:srgbClr val="FFC000"/>
                </a:solidFill>
              </a:rPr>
              <a:t>Bij</a:t>
            </a:r>
            <a:r>
              <a:rPr lang="en-US" sz="2800" dirty="0" smtClean="0">
                <a:solidFill>
                  <a:srgbClr val="FFC000"/>
                </a:solidFill>
              </a:rPr>
              <a:t> </a:t>
            </a:r>
            <a:r>
              <a:rPr lang="en-US" sz="2800" dirty="0" err="1" smtClean="0">
                <a:solidFill>
                  <a:srgbClr val="FFC000"/>
                </a:solidFill>
              </a:rPr>
              <a:t>geringste</a:t>
            </a:r>
            <a:r>
              <a:rPr lang="en-US" sz="2800" dirty="0" smtClean="0">
                <a:solidFill>
                  <a:srgbClr val="FFC000"/>
                </a:solidFill>
              </a:rPr>
              <a:t> </a:t>
            </a:r>
            <a:r>
              <a:rPr lang="en-US" sz="2800" dirty="0" err="1" smtClean="0">
                <a:solidFill>
                  <a:srgbClr val="FFC000"/>
                </a:solidFill>
              </a:rPr>
              <a:t>twijfel</a:t>
            </a:r>
            <a:r>
              <a:rPr lang="en-US" sz="2800" dirty="0" smtClean="0">
                <a:solidFill>
                  <a:srgbClr val="FFC000"/>
                </a:solidFill>
              </a:rPr>
              <a:t>, </a:t>
            </a:r>
            <a:r>
              <a:rPr lang="en-US" sz="2800" dirty="0" err="1" smtClean="0">
                <a:solidFill>
                  <a:srgbClr val="FFC000"/>
                </a:solidFill>
              </a:rPr>
              <a:t>ga</a:t>
            </a:r>
            <a:r>
              <a:rPr lang="en-US" sz="2800" dirty="0" smtClean="0">
                <a:solidFill>
                  <a:srgbClr val="FFC000"/>
                </a:solidFill>
              </a:rPr>
              <a:t> </a:t>
            </a:r>
            <a:r>
              <a:rPr lang="en-US" sz="2800" dirty="0" err="1" smtClean="0">
                <a:solidFill>
                  <a:srgbClr val="FFC000"/>
                </a:solidFill>
              </a:rPr>
              <a:t>voor</a:t>
            </a:r>
            <a:r>
              <a:rPr lang="en-US" sz="2800" dirty="0" smtClean="0">
                <a:solidFill>
                  <a:srgbClr val="FFC000"/>
                </a:solidFill>
              </a:rPr>
              <a:t> </a:t>
            </a:r>
            <a:r>
              <a:rPr lang="en-US" sz="2800" dirty="0" err="1" smtClean="0">
                <a:solidFill>
                  <a:srgbClr val="FFC000"/>
                </a:solidFill>
              </a:rPr>
              <a:t>een</a:t>
            </a:r>
            <a:r>
              <a:rPr lang="en-US" sz="2800" dirty="0" smtClean="0">
                <a:solidFill>
                  <a:srgbClr val="FFC000"/>
                </a:solidFill>
              </a:rPr>
              <a:t> second opinion</a:t>
            </a:r>
          </a:p>
          <a:p>
            <a:endParaRPr lang="en-US" sz="2800" dirty="0" smtClean="0">
              <a:solidFill>
                <a:srgbClr val="FFC000"/>
              </a:solidFill>
            </a:endParaRPr>
          </a:p>
          <a:p>
            <a:endParaRPr lang="en-US" sz="2800" dirty="0" smtClean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84693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0225" y="476672"/>
            <a:ext cx="7772400" cy="936104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5400" dirty="0">
                <a:solidFill>
                  <a:srgbClr val="FF0000"/>
                </a:solidFill>
                <a:effectLst/>
              </a:rPr>
              <a:t>v</a:t>
            </a:r>
            <a:r>
              <a:rPr lang="en-US" sz="5400" dirty="0" smtClean="0">
                <a:solidFill>
                  <a:srgbClr val="FF0000"/>
                </a:solidFill>
                <a:effectLst/>
              </a:rPr>
              <a:t>erzekereninthailand.nl</a:t>
            </a:r>
            <a:endParaRPr lang="nl-NL" sz="5400" dirty="0">
              <a:solidFill>
                <a:srgbClr val="FF0000"/>
              </a:solidFill>
            </a:endParaRPr>
          </a:p>
        </p:txBody>
      </p:sp>
      <p:sp>
        <p:nvSpPr>
          <p:cNvPr id="6147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68313" y="1412776"/>
            <a:ext cx="7991475" cy="4680049"/>
          </a:xfrm>
        </p:spPr>
        <p:txBody>
          <a:bodyPr/>
          <a:lstStyle/>
          <a:p>
            <a:pPr>
              <a:buFont typeface="Arial" charset="0"/>
              <a:buChar char="•"/>
            </a:pPr>
            <a:endParaRPr lang="en-US" alt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dirty="0" smtClean="0"/>
              <a:t>Hua Hin (</a:t>
            </a:r>
            <a:r>
              <a:rPr lang="en-US" altLang="en-US" dirty="0" err="1" smtClean="0"/>
              <a:t>kantoor</a:t>
            </a:r>
            <a:r>
              <a:rPr lang="en-US" altLang="en-US" dirty="0" smtClean="0"/>
              <a:t>) </a:t>
            </a:r>
            <a:r>
              <a:rPr lang="en-US" altLang="en-US" dirty="0" err="1" smtClean="0"/>
              <a:t>en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ondersteuning</a:t>
            </a:r>
            <a:r>
              <a:rPr lang="en-US" altLang="en-US" dirty="0" smtClean="0"/>
              <a:t> in Pattaya door Rob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dirty="0" smtClean="0"/>
              <a:t>2 </a:t>
            </a:r>
            <a:r>
              <a:rPr lang="en-US" altLang="en-US" dirty="0" err="1" smtClean="0"/>
              <a:t>Nederlandstalige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adviseurs</a:t>
            </a:r>
            <a:r>
              <a:rPr lang="en-US" altLang="en-US" dirty="0" smtClean="0"/>
              <a:t> met </a:t>
            </a:r>
            <a:r>
              <a:rPr lang="en-US" altLang="en-US" dirty="0" err="1" smtClean="0"/>
              <a:t>Thaise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medewerkers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voor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ondersteuning</a:t>
            </a:r>
            <a:r>
              <a:rPr lang="en-US" altLang="en-US" dirty="0" smtClean="0"/>
              <a:t>  </a:t>
            </a:r>
            <a:r>
              <a:rPr lang="en-US" altLang="en-US" dirty="0" err="1" smtClean="0"/>
              <a:t>en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communicatie</a:t>
            </a:r>
            <a:r>
              <a:rPr lang="en-US" altLang="en-US" dirty="0" smtClean="0"/>
              <a:t> in </a:t>
            </a:r>
            <a:r>
              <a:rPr lang="en-US" altLang="en-US" dirty="0" err="1" smtClean="0"/>
              <a:t>Thaise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taal</a:t>
            </a:r>
            <a:endParaRPr lang="en-US" alt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dirty="0" err="1" smtClean="0"/>
              <a:t>Degelijk</a:t>
            </a:r>
            <a:r>
              <a:rPr lang="en-US" altLang="en-US" dirty="0" smtClean="0"/>
              <a:t>  </a:t>
            </a:r>
            <a:r>
              <a:rPr lang="en-US" altLang="en-US" dirty="0" err="1" smtClean="0"/>
              <a:t>en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onafhankelijk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advies</a:t>
            </a:r>
            <a:r>
              <a:rPr lang="en-US" altLang="en-US" dirty="0" smtClean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dirty="0" smtClean="0"/>
              <a:t>Agent </a:t>
            </a:r>
            <a:r>
              <a:rPr lang="en-US" altLang="en-US" dirty="0" err="1" smtClean="0"/>
              <a:t>voor</a:t>
            </a:r>
            <a:r>
              <a:rPr lang="en-US" altLang="en-US" dirty="0" smtClean="0"/>
              <a:t> de </a:t>
            </a:r>
            <a:r>
              <a:rPr lang="en-US" altLang="en-US" dirty="0"/>
              <a:t>c</a:t>
            </a:r>
            <a:r>
              <a:rPr lang="en-US" altLang="en-US" dirty="0" smtClean="0"/>
              <a:t>lient </a:t>
            </a:r>
            <a:r>
              <a:rPr lang="en-US" altLang="en-US" dirty="0" err="1" smtClean="0"/>
              <a:t>en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niet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voor</a:t>
            </a:r>
            <a:r>
              <a:rPr lang="en-US" altLang="en-US" dirty="0" smtClean="0"/>
              <a:t> de </a:t>
            </a:r>
            <a:r>
              <a:rPr lang="en-US" altLang="en-US" dirty="0" err="1" smtClean="0"/>
              <a:t>maatschappijen</a:t>
            </a:r>
            <a:endParaRPr lang="en-US" alt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dirty="0" err="1" smtClean="0"/>
              <a:t>Doorlopend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scannen</a:t>
            </a:r>
            <a:r>
              <a:rPr lang="en-US" altLang="en-US" dirty="0" smtClean="0"/>
              <a:t> van de </a:t>
            </a:r>
            <a:r>
              <a:rPr lang="en-US" altLang="en-US" dirty="0" err="1" smtClean="0"/>
              <a:t>markt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en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selecteren</a:t>
            </a:r>
            <a:r>
              <a:rPr lang="en-US" altLang="en-US" dirty="0" smtClean="0"/>
              <a:t> van </a:t>
            </a:r>
            <a:r>
              <a:rPr lang="en-US" altLang="en-US" dirty="0" err="1" smtClean="0"/>
              <a:t>betrouwbare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maatschappijen</a:t>
            </a:r>
            <a:endParaRPr lang="en-US" alt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dirty="0" err="1" smtClean="0"/>
              <a:t>Polissen</a:t>
            </a:r>
            <a:r>
              <a:rPr lang="en-US" altLang="en-US" dirty="0" smtClean="0"/>
              <a:t>  </a:t>
            </a:r>
            <a:r>
              <a:rPr lang="en-US" altLang="en-US" dirty="0" err="1" smtClean="0"/>
              <a:t>en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backoffice</a:t>
            </a:r>
            <a:r>
              <a:rPr lang="en-US" altLang="en-US" dirty="0" smtClean="0"/>
              <a:t> in </a:t>
            </a:r>
            <a:r>
              <a:rPr lang="en-US" altLang="en-US" dirty="0" err="1" smtClean="0"/>
              <a:t>tenminste</a:t>
            </a:r>
            <a:r>
              <a:rPr lang="en-US" altLang="en-US" dirty="0" smtClean="0"/>
              <a:t> de </a:t>
            </a:r>
            <a:r>
              <a:rPr lang="en-US" altLang="en-US" dirty="0" err="1" smtClean="0"/>
              <a:t>Engelse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taal</a:t>
            </a:r>
            <a:endParaRPr lang="en-US" alt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dirty="0" smtClean="0"/>
              <a:t>24 </a:t>
            </a:r>
            <a:r>
              <a:rPr lang="en-US" altLang="en-US" dirty="0" err="1" smtClean="0"/>
              <a:t>uur</a:t>
            </a:r>
            <a:r>
              <a:rPr lang="en-US" altLang="en-US" dirty="0" smtClean="0"/>
              <a:t> per dag </a:t>
            </a:r>
            <a:r>
              <a:rPr lang="en-US" altLang="en-US" dirty="0" err="1" smtClean="0"/>
              <a:t>en</a:t>
            </a:r>
            <a:r>
              <a:rPr lang="en-US" altLang="en-US" dirty="0" smtClean="0"/>
              <a:t> 7 </a:t>
            </a:r>
            <a:r>
              <a:rPr lang="en-US" altLang="en-US" dirty="0" err="1" smtClean="0"/>
              <a:t>dagen</a:t>
            </a:r>
            <a:r>
              <a:rPr lang="en-US" altLang="en-US" dirty="0" smtClean="0"/>
              <a:t> per week </a:t>
            </a:r>
            <a:r>
              <a:rPr lang="en-US" altLang="en-US" dirty="0" err="1" smtClean="0"/>
              <a:t>bereikbaar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bij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noodgevallen</a:t>
            </a:r>
            <a:endParaRPr lang="en-US" alt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dirty="0" smtClean="0"/>
              <a:t>Second opinion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7772400" cy="2088232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dirty="0" smtClean="0">
                <a:solidFill>
                  <a:srgbClr val="FF0000"/>
                </a:solidFill>
              </a:rPr>
              <a:t/>
            </a:r>
            <a:br>
              <a:rPr dirty="0" smtClean="0">
                <a:solidFill>
                  <a:srgbClr val="FF0000"/>
                </a:solidFill>
              </a:rPr>
            </a:br>
            <a:r>
              <a:rPr dirty="0" smtClean="0">
                <a:solidFill>
                  <a:srgbClr val="FF0000"/>
                </a:solidFill>
              </a:rPr>
              <a:t/>
            </a:r>
            <a:br>
              <a:rPr dirty="0" smtClean="0">
                <a:solidFill>
                  <a:srgbClr val="FF0000"/>
                </a:solidFill>
              </a:rPr>
            </a:br>
            <a:r>
              <a:rPr dirty="0" smtClean="0">
                <a:solidFill>
                  <a:srgbClr val="FF0000"/>
                </a:solidFill>
              </a:rPr>
              <a:t/>
            </a:r>
            <a:br>
              <a:rPr dirty="0" smtClean="0">
                <a:solidFill>
                  <a:srgbClr val="FF0000"/>
                </a:solidFill>
              </a:rPr>
            </a:br>
            <a:r>
              <a:rPr dirty="0" smtClean="0">
                <a:solidFill>
                  <a:srgbClr val="FF0000"/>
                </a:solidFill>
              </a:rPr>
              <a:t/>
            </a:r>
            <a:br>
              <a:rPr dirty="0" smtClean="0">
                <a:solidFill>
                  <a:srgbClr val="FF0000"/>
                </a:solidFill>
              </a:rPr>
            </a:br>
            <a:r>
              <a:rPr dirty="0" smtClean="0">
                <a:solidFill>
                  <a:srgbClr val="FF0000"/>
                </a:solidFill>
              </a:rPr>
              <a:t/>
            </a:r>
            <a:br>
              <a:rPr dirty="0" smtClean="0">
                <a:solidFill>
                  <a:srgbClr val="FF0000"/>
                </a:solidFill>
              </a:rPr>
            </a:br>
            <a:r>
              <a:rPr dirty="0" smtClean="0">
                <a:solidFill>
                  <a:srgbClr val="FF0000"/>
                </a:solidFill>
              </a:rPr>
              <a:t/>
            </a:r>
            <a:br>
              <a:rPr dirty="0" smtClean="0">
                <a:solidFill>
                  <a:srgbClr val="FF0000"/>
                </a:solidFill>
              </a:rPr>
            </a:br>
            <a:r>
              <a:rPr dirty="0" smtClean="0">
                <a:solidFill>
                  <a:srgbClr val="FF0000"/>
                </a:solidFill>
              </a:rPr>
              <a:t/>
            </a:r>
            <a:br>
              <a:rPr dirty="0" smtClean="0">
                <a:solidFill>
                  <a:srgbClr val="FF0000"/>
                </a:solidFill>
              </a:rPr>
            </a:br>
            <a:r>
              <a:rPr dirty="0" smtClean="0">
                <a:solidFill>
                  <a:srgbClr val="FF0000"/>
                </a:solidFill>
              </a:rPr>
              <a:t/>
            </a:r>
            <a:br>
              <a:rPr dirty="0" smtClean="0">
                <a:solidFill>
                  <a:srgbClr val="FF0000"/>
                </a:solidFill>
              </a:rPr>
            </a:br>
            <a:r>
              <a:rPr dirty="0" smtClean="0">
                <a:solidFill>
                  <a:srgbClr val="FF0000"/>
                </a:solidFill>
              </a:rPr>
              <a:t/>
            </a:r>
            <a:br>
              <a:rPr dirty="0" smtClean="0">
                <a:solidFill>
                  <a:srgbClr val="FF0000"/>
                </a:solidFill>
              </a:rPr>
            </a:br>
            <a:r>
              <a:rPr sz="4800" dirty="0" smtClean="0">
                <a:solidFill>
                  <a:srgbClr val="FF0000"/>
                </a:solidFill>
              </a:rPr>
              <a:t>De </a:t>
            </a:r>
            <a:r>
              <a:rPr sz="4800" dirty="0" err="1" smtClean="0">
                <a:solidFill>
                  <a:srgbClr val="FF0000"/>
                </a:solidFill>
              </a:rPr>
              <a:t>meest</a:t>
            </a:r>
            <a:r>
              <a:rPr sz="4800" dirty="0" smtClean="0">
                <a:solidFill>
                  <a:srgbClr val="FF0000"/>
                </a:solidFill>
              </a:rPr>
              <a:t> </a:t>
            </a:r>
            <a:r>
              <a:rPr sz="4800" dirty="0" err="1" smtClean="0">
                <a:solidFill>
                  <a:srgbClr val="FF0000"/>
                </a:solidFill>
              </a:rPr>
              <a:t>gehoorde</a:t>
            </a:r>
            <a:r>
              <a:rPr sz="4800" dirty="0" smtClean="0">
                <a:solidFill>
                  <a:srgbClr val="FF0000"/>
                </a:solidFill>
              </a:rPr>
              <a:t> </a:t>
            </a:r>
            <a:r>
              <a:rPr sz="4800" dirty="0" err="1" smtClean="0">
                <a:solidFill>
                  <a:srgbClr val="FF0000"/>
                </a:solidFill>
              </a:rPr>
              <a:t>misverstanden</a:t>
            </a:r>
            <a:r>
              <a:rPr sz="4800" dirty="0" smtClean="0">
                <a:solidFill>
                  <a:srgbClr val="FF0000"/>
                </a:solidFill>
              </a:rPr>
              <a:t> over </a:t>
            </a:r>
            <a:r>
              <a:rPr sz="4800" dirty="0" err="1" smtClean="0">
                <a:solidFill>
                  <a:srgbClr val="FF0000"/>
                </a:solidFill>
              </a:rPr>
              <a:t>verzekeringen</a:t>
            </a:r>
            <a:r>
              <a:rPr sz="4800" dirty="0" smtClean="0">
                <a:solidFill>
                  <a:srgbClr val="FF0000"/>
                </a:solidFill>
              </a:rPr>
              <a:t> in Thailand</a:t>
            </a:r>
            <a:endParaRPr lang="nl-NL" sz="4800" dirty="0">
              <a:solidFill>
                <a:srgbClr val="FF0000"/>
              </a:solidFill>
            </a:endParaRPr>
          </a:p>
        </p:txBody>
      </p:sp>
      <p:sp>
        <p:nvSpPr>
          <p:cNvPr id="8195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55650" y="2276872"/>
            <a:ext cx="7772400" cy="4465241"/>
          </a:xfrm>
        </p:spPr>
        <p:txBody>
          <a:bodyPr/>
          <a:lstStyle/>
          <a:p>
            <a:pPr marL="342900" indent="-3429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dirty="0"/>
              <a:t>Het is </a:t>
            </a:r>
            <a:r>
              <a:rPr lang="en-US" altLang="en-US" dirty="0" err="1"/>
              <a:t>niet</a:t>
            </a:r>
            <a:r>
              <a:rPr lang="en-US" altLang="en-US" dirty="0"/>
              <a:t> </a:t>
            </a:r>
            <a:r>
              <a:rPr lang="en-US" altLang="en-US" dirty="0" err="1"/>
              <a:t>mogelijk</a:t>
            </a:r>
            <a:r>
              <a:rPr lang="en-US" altLang="en-US" dirty="0"/>
              <a:t> om je in Thailand </a:t>
            </a:r>
            <a:r>
              <a:rPr lang="en-US" altLang="en-US" dirty="0" err="1"/>
              <a:t>te</a:t>
            </a:r>
            <a:r>
              <a:rPr lang="en-US" altLang="en-US" dirty="0"/>
              <a:t> </a:t>
            </a:r>
            <a:r>
              <a:rPr lang="en-US" altLang="en-US" dirty="0" err="1"/>
              <a:t>verzekeren</a:t>
            </a:r>
            <a:r>
              <a:rPr lang="en-US" altLang="en-US" dirty="0"/>
              <a:t> </a:t>
            </a:r>
            <a:r>
              <a:rPr lang="en-US" altLang="en-US" dirty="0" err="1"/>
              <a:t>voor</a:t>
            </a:r>
            <a:r>
              <a:rPr lang="en-US" altLang="en-US" dirty="0"/>
              <a:t> </a:t>
            </a:r>
            <a:r>
              <a:rPr lang="en-US" altLang="en-US" dirty="0" err="1"/>
              <a:t>ziektekosten</a:t>
            </a:r>
            <a:endParaRPr lang="en-US" altLang="en-US" dirty="0"/>
          </a:p>
          <a:p>
            <a:pPr marL="342900" indent="-3429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dirty="0" err="1"/>
              <a:t>Als</a:t>
            </a:r>
            <a:r>
              <a:rPr lang="en-US" altLang="en-US" dirty="0"/>
              <a:t> </a:t>
            </a:r>
            <a:r>
              <a:rPr lang="en-US" altLang="en-US" dirty="0" err="1"/>
              <a:t>ik</a:t>
            </a:r>
            <a:r>
              <a:rPr lang="en-US" altLang="en-US" dirty="0"/>
              <a:t> </a:t>
            </a:r>
            <a:r>
              <a:rPr lang="en-US" altLang="en-US" dirty="0" err="1" smtClean="0"/>
              <a:t>boven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een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bepaalde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leeftijd</a:t>
            </a:r>
            <a:r>
              <a:rPr lang="en-US" altLang="en-US" dirty="0" smtClean="0"/>
              <a:t> (60-65) </a:t>
            </a:r>
            <a:r>
              <a:rPr lang="en-US" altLang="en-US" dirty="0" err="1" smtClean="0"/>
              <a:t>kom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kan</a:t>
            </a:r>
            <a:r>
              <a:rPr lang="en-US" altLang="en-US" dirty="0" smtClean="0"/>
              <a:t> </a:t>
            </a:r>
            <a:r>
              <a:rPr lang="en-US" altLang="en-US" dirty="0" err="1"/>
              <a:t>ik</a:t>
            </a:r>
            <a:r>
              <a:rPr lang="en-US" altLang="en-US" dirty="0"/>
              <a:t> me </a:t>
            </a:r>
            <a:r>
              <a:rPr lang="en-US" altLang="en-US" dirty="0" err="1"/>
              <a:t>niet</a:t>
            </a:r>
            <a:r>
              <a:rPr lang="en-US" altLang="en-US" dirty="0"/>
              <a:t> </a:t>
            </a:r>
            <a:r>
              <a:rPr lang="en-US" altLang="en-US" dirty="0" err="1" smtClean="0"/>
              <a:t>meer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verzekeren</a:t>
            </a:r>
            <a:endParaRPr lang="en-US" altLang="en-US" dirty="0"/>
          </a:p>
          <a:p>
            <a:pPr marL="342900" indent="-3429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dirty="0"/>
              <a:t>De </a:t>
            </a:r>
            <a:r>
              <a:rPr lang="en-US" altLang="en-US" dirty="0" err="1"/>
              <a:t>maatschappijen</a:t>
            </a:r>
            <a:r>
              <a:rPr lang="en-US" altLang="en-US" dirty="0"/>
              <a:t> </a:t>
            </a:r>
            <a:r>
              <a:rPr lang="en-US" altLang="en-US" dirty="0" err="1"/>
              <a:t>betalen</a:t>
            </a:r>
            <a:r>
              <a:rPr lang="en-US" altLang="en-US" dirty="0"/>
              <a:t> </a:t>
            </a:r>
            <a:r>
              <a:rPr lang="en-US" altLang="en-US" dirty="0" err="1"/>
              <a:t>niet</a:t>
            </a:r>
            <a:r>
              <a:rPr lang="en-US" altLang="en-US" dirty="0"/>
              <a:t> </a:t>
            </a:r>
            <a:r>
              <a:rPr lang="en-US" altLang="en-US" dirty="0" err="1" smtClean="0"/>
              <a:t>uit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bij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een</a:t>
            </a:r>
            <a:r>
              <a:rPr lang="en-US" altLang="en-US" dirty="0" smtClean="0"/>
              <a:t> claim</a:t>
            </a:r>
          </a:p>
          <a:p>
            <a:pPr marL="342900" indent="-3429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dirty="0" smtClean="0"/>
              <a:t>Het </a:t>
            </a:r>
            <a:r>
              <a:rPr lang="en-US" altLang="en-US" dirty="0" err="1" smtClean="0"/>
              <a:t>heeft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geen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zin</a:t>
            </a:r>
            <a:r>
              <a:rPr lang="en-US" altLang="en-US" dirty="0" smtClean="0"/>
              <a:t> me </a:t>
            </a:r>
            <a:r>
              <a:rPr lang="en-US" altLang="en-US" dirty="0" err="1" smtClean="0"/>
              <a:t>te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verzekeren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en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dit</a:t>
            </a:r>
            <a:r>
              <a:rPr lang="en-US" altLang="en-US" dirty="0" smtClean="0"/>
              <a:t> is erg </a:t>
            </a:r>
            <a:r>
              <a:rPr lang="en-US" altLang="en-US" dirty="0" err="1" smtClean="0"/>
              <a:t>duur</a:t>
            </a:r>
            <a:endParaRPr lang="en-US" altLang="en-US" dirty="0" smtClean="0"/>
          </a:p>
          <a:p>
            <a:pPr marL="342900" indent="-3429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dirty="0" err="1" smtClean="0"/>
              <a:t>Ik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verzeker</a:t>
            </a:r>
            <a:r>
              <a:rPr lang="en-US" altLang="en-US" dirty="0" smtClean="0"/>
              <a:t> me </a:t>
            </a:r>
            <a:r>
              <a:rPr lang="en-US" altLang="en-US" dirty="0" err="1" smtClean="0"/>
              <a:t>niet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en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naar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een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goedkoop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openbaar</a:t>
            </a:r>
            <a:r>
              <a:rPr lang="en-US" altLang="en-US" dirty="0" smtClean="0"/>
              <a:t> of </a:t>
            </a:r>
            <a:r>
              <a:rPr lang="en-US" altLang="en-US" dirty="0" err="1" smtClean="0"/>
              <a:t>staatsziekenhuis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welke</a:t>
            </a:r>
            <a:r>
              <a:rPr lang="en-US" altLang="en-US" dirty="0" smtClean="0"/>
              <a:t> gratis is</a:t>
            </a:r>
          </a:p>
          <a:p>
            <a:pPr marL="342900" indent="-3429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dirty="0" err="1" smtClean="0"/>
              <a:t>Wanneer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er</a:t>
            </a:r>
            <a:r>
              <a:rPr lang="en-US" altLang="en-US" dirty="0" smtClean="0"/>
              <a:t> me </a:t>
            </a:r>
            <a:r>
              <a:rPr lang="en-US" altLang="en-US" dirty="0" err="1" smtClean="0"/>
              <a:t>wat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overkomt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ik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altijd</a:t>
            </a:r>
            <a:r>
              <a:rPr lang="en-US" altLang="en-US" dirty="0" smtClean="0"/>
              <a:t> nog </a:t>
            </a:r>
            <a:r>
              <a:rPr lang="en-US" altLang="en-US" dirty="0" err="1" smtClean="0"/>
              <a:t>naar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mijn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thuisland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ter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behandeling</a:t>
            </a:r>
            <a:endParaRPr lang="en-US" altLang="en-US" dirty="0" smtClean="0"/>
          </a:p>
          <a:p>
            <a:pPr marL="342900" indent="-3429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dirty="0" err="1" smtClean="0"/>
              <a:t>Mijn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reisverzekering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dekt</a:t>
            </a:r>
            <a:r>
              <a:rPr lang="en-US" altLang="en-US" dirty="0" smtClean="0"/>
              <a:t> de </a:t>
            </a:r>
            <a:r>
              <a:rPr lang="en-US" altLang="en-US" dirty="0" err="1" smtClean="0"/>
              <a:t>medische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kosten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als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ik</a:t>
            </a:r>
            <a:r>
              <a:rPr lang="en-US" altLang="en-US" dirty="0" smtClean="0"/>
              <a:t> in het </a:t>
            </a:r>
            <a:r>
              <a:rPr lang="en-US" altLang="en-US" dirty="0" err="1" smtClean="0"/>
              <a:t>buitenland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verblijf</a:t>
            </a:r>
            <a:endParaRPr lang="en-US" altLang="en-US" dirty="0" smtClean="0"/>
          </a:p>
          <a:p>
            <a:pPr>
              <a:spcBef>
                <a:spcPct val="0"/>
              </a:spcBef>
            </a:pPr>
            <a:endParaRPr lang="en-US" altLang="en-US" dirty="0" smtClean="0"/>
          </a:p>
          <a:p>
            <a:pPr>
              <a:spcBef>
                <a:spcPct val="0"/>
              </a:spcBef>
            </a:pPr>
            <a:endParaRPr lang="en-US" altLang="en-US" dirty="0" smtClean="0"/>
          </a:p>
          <a:p>
            <a:pPr>
              <a:spcBef>
                <a:spcPct val="0"/>
              </a:spcBef>
            </a:pPr>
            <a:endParaRPr lang="en-US" altLang="en-US" dirty="0" smtClean="0"/>
          </a:p>
          <a:p>
            <a:pPr>
              <a:spcBef>
                <a:spcPct val="0"/>
              </a:spcBef>
            </a:pPr>
            <a:endParaRPr lang="en-US" altLang="en-US" dirty="0" smtClean="0"/>
          </a:p>
          <a:p>
            <a:pPr>
              <a:spcBef>
                <a:spcPct val="0"/>
              </a:spcBef>
            </a:pPr>
            <a:endParaRPr lang="en-US" altLang="en-US" dirty="0"/>
          </a:p>
          <a:p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0352" y="188640"/>
            <a:ext cx="7772400" cy="72008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nl-NL" sz="4400" dirty="0" smtClean="0">
                <a:solidFill>
                  <a:srgbClr val="FF0000"/>
                </a:solidFill>
              </a:rPr>
              <a:t>Waar op letten bij het selecteren</a:t>
            </a:r>
            <a:endParaRPr lang="nl-NL" sz="4400" dirty="0">
              <a:solidFill>
                <a:srgbClr val="FF0000"/>
              </a:solidFill>
            </a:endParaRP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530225" y="981075"/>
            <a:ext cx="7772400" cy="5761038"/>
          </a:xfrm>
        </p:spPr>
        <p:txBody>
          <a:bodyPr>
            <a:normAutofit lnSpcReduction="10000"/>
          </a:bodyPr>
          <a:lstStyle/>
          <a:p>
            <a:pPr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err="1" smtClean="0">
                <a:solidFill>
                  <a:srgbClr val="FFC000"/>
                </a:solidFill>
              </a:rPr>
              <a:t>Dekkingen</a:t>
            </a:r>
            <a:endParaRPr lang="en-US" dirty="0" smtClean="0">
              <a:solidFill>
                <a:srgbClr val="FFC000"/>
              </a:solidFill>
            </a:endParaRPr>
          </a:p>
          <a:p>
            <a:pPr marL="457200" indent="-457200" fontAlgn="auto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en-US" sz="2400" dirty="0" err="1" smtClean="0"/>
              <a:t>Vooral</a:t>
            </a:r>
            <a:r>
              <a:rPr lang="en-US" sz="2400" dirty="0" smtClean="0"/>
              <a:t> </a:t>
            </a:r>
            <a:r>
              <a:rPr lang="en-US" sz="2400" dirty="0" err="1" smtClean="0"/>
              <a:t>Thaise</a:t>
            </a:r>
            <a:r>
              <a:rPr lang="en-US" sz="2400" dirty="0" smtClean="0"/>
              <a:t> </a:t>
            </a:r>
            <a:r>
              <a:rPr lang="en-US" sz="2400" dirty="0" err="1" smtClean="0"/>
              <a:t>maatschappijen</a:t>
            </a:r>
            <a:r>
              <a:rPr lang="en-US" sz="2400" dirty="0" smtClean="0"/>
              <a:t> met </a:t>
            </a:r>
            <a:r>
              <a:rPr lang="en-US" sz="2400" dirty="0" err="1" smtClean="0"/>
              <a:t>slechts</a:t>
            </a:r>
            <a:r>
              <a:rPr lang="en-US" sz="2400" dirty="0" smtClean="0"/>
              <a:t> </a:t>
            </a:r>
            <a:r>
              <a:rPr lang="en-US" sz="2400" dirty="0" err="1" smtClean="0"/>
              <a:t>gelimiteerde</a:t>
            </a:r>
            <a:r>
              <a:rPr lang="en-US" sz="2400" dirty="0" smtClean="0"/>
              <a:t> </a:t>
            </a:r>
            <a:r>
              <a:rPr lang="en-US" sz="2400" dirty="0" err="1" smtClean="0"/>
              <a:t>dekking</a:t>
            </a:r>
            <a:endParaRPr lang="en-US" sz="2400" dirty="0" smtClean="0"/>
          </a:p>
          <a:p>
            <a:pPr marL="457200" indent="-457200" fontAlgn="auto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en-US" sz="2400" dirty="0" err="1" smtClean="0"/>
              <a:t>Maatschappijen</a:t>
            </a:r>
            <a:r>
              <a:rPr lang="en-US" sz="2400" dirty="0" smtClean="0"/>
              <a:t> die 100% </a:t>
            </a:r>
            <a:r>
              <a:rPr lang="en-US" sz="2400" dirty="0" err="1" smtClean="0"/>
              <a:t>dekken</a:t>
            </a:r>
            <a:r>
              <a:rPr lang="en-US" sz="2400" dirty="0" smtClean="0"/>
              <a:t> tot </a:t>
            </a:r>
            <a:r>
              <a:rPr lang="en-US" sz="2400" dirty="0" err="1" smtClean="0"/>
              <a:t>een</a:t>
            </a:r>
            <a:r>
              <a:rPr lang="en-US" sz="2400" dirty="0" smtClean="0"/>
              <a:t> </a:t>
            </a:r>
            <a:r>
              <a:rPr lang="en-US" sz="2400" dirty="0" err="1" smtClean="0"/>
              <a:t>hoge</a:t>
            </a:r>
            <a:r>
              <a:rPr lang="en-US" sz="2400" dirty="0" smtClean="0"/>
              <a:t> </a:t>
            </a:r>
            <a:r>
              <a:rPr lang="en-US" sz="2400" dirty="0" err="1" smtClean="0"/>
              <a:t>limiet</a:t>
            </a:r>
            <a:r>
              <a:rPr lang="en-US" sz="2400" dirty="0" smtClean="0"/>
              <a:t> </a:t>
            </a:r>
          </a:p>
          <a:p>
            <a:pPr marL="457200" indent="-45720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err="1" smtClean="0">
                <a:solidFill>
                  <a:srgbClr val="FFC000"/>
                </a:solidFill>
              </a:rPr>
              <a:t>Andere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belangrijke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aandachtspunten</a:t>
            </a:r>
            <a:r>
              <a:rPr lang="en-US" dirty="0" smtClean="0">
                <a:solidFill>
                  <a:srgbClr val="FFC000"/>
                </a:solidFill>
              </a:rPr>
              <a:t>:</a:t>
            </a:r>
          </a:p>
          <a:p>
            <a:pPr marL="457200" indent="-457200" fontAlgn="auto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en-US" sz="2400" dirty="0" err="1" smtClean="0"/>
              <a:t>Medische</a:t>
            </a:r>
            <a:r>
              <a:rPr lang="en-US" sz="2400" dirty="0" smtClean="0"/>
              <a:t> </a:t>
            </a:r>
            <a:r>
              <a:rPr lang="en-US" sz="2400" dirty="0" err="1" smtClean="0"/>
              <a:t>keuring</a:t>
            </a:r>
            <a:r>
              <a:rPr lang="en-US" sz="2400" dirty="0" smtClean="0"/>
              <a:t> </a:t>
            </a:r>
            <a:r>
              <a:rPr lang="en-US" sz="2400" dirty="0" err="1" smtClean="0"/>
              <a:t>nodig</a:t>
            </a:r>
            <a:endParaRPr lang="en-US" sz="2400" dirty="0" smtClean="0"/>
          </a:p>
          <a:p>
            <a:pPr marL="457200" indent="-457200" fontAlgn="auto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en-US" sz="2400" dirty="0" err="1" smtClean="0"/>
              <a:t>Alleen</a:t>
            </a:r>
            <a:r>
              <a:rPr lang="en-US" sz="2400" dirty="0" smtClean="0"/>
              <a:t> </a:t>
            </a:r>
            <a:r>
              <a:rPr lang="en-US" sz="2400" dirty="0" err="1" smtClean="0"/>
              <a:t>hospitalisatie</a:t>
            </a:r>
            <a:r>
              <a:rPr lang="en-US" sz="2400" dirty="0" smtClean="0"/>
              <a:t> of </a:t>
            </a:r>
            <a:r>
              <a:rPr lang="en-US" sz="2400" dirty="0" err="1" smtClean="0"/>
              <a:t>ook</a:t>
            </a:r>
            <a:r>
              <a:rPr lang="en-US" sz="2400" dirty="0" smtClean="0"/>
              <a:t> ambulant</a:t>
            </a:r>
          </a:p>
          <a:p>
            <a:pPr marL="457200" indent="-457200" fontAlgn="auto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en-US" sz="2400" dirty="0" err="1" smtClean="0"/>
              <a:t>Maximale</a:t>
            </a:r>
            <a:r>
              <a:rPr lang="en-US" sz="2400" dirty="0" smtClean="0"/>
              <a:t> </a:t>
            </a:r>
            <a:r>
              <a:rPr lang="en-US" sz="2400" dirty="0" err="1" smtClean="0"/>
              <a:t>leeftijd</a:t>
            </a:r>
            <a:r>
              <a:rPr lang="en-US" sz="2400" dirty="0" smtClean="0"/>
              <a:t> van </a:t>
            </a:r>
            <a:r>
              <a:rPr lang="en-US" sz="2400" dirty="0" err="1" smtClean="0"/>
              <a:t>eerste</a:t>
            </a:r>
            <a:r>
              <a:rPr lang="en-US" sz="2400" dirty="0" smtClean="0"/>
              <a:t> </a:t>
            </a:r>
            <a:r>
              <a:rPr lang="en-US" sz="2400" dirty="0" err="1" smtClean="0"/>
              <a:t>acceptatie</a:t>
            </a:r>
            <a:endParaRPr lang="en-US" sz="2400" dirty="0" smtClean="0"/>
          </a:p>
          <a:p>
            <a:pPr marL="457200" indent="-457200" fontAlgn="auto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en-US" sz="2400" dirty="0" err="1" smtClean="0"/>
              <a:t>Medische</a:t>
            </a:r>
            <a:r>
              <a:rPr lang="en-US" sz="2400" dirty="0" smtClean="0"/>
              <a:t> </a:t>
            </a:r>
            <a:r>
              <a:rPr lang="en-US" sz="2400" dirty="0" err="1" smtClean="0"/>
              <a:t>geschiedenis</a:t>
            </a:r>
            <a:r>
              <a:rPr lang="en-US" sz="2400" dirty="0" smtClean="0"/>
              <a:t>,</a:t>
            </a:r>
          </a:p>
          <a:p>
            <a:pPr marL="457200" indent="-457200" fontAlgn="auto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nl-NL" sz="2400" dirty="0" smtClean="0"/>
              <a:t>Eigen risico</a:t>
            </a:r>
          </a:p>
          <a:p>
            <a:pPr marL="457200" indent="-457200" fontAlgn="auto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nl-NL" sz="2400" dirty="0" smtClean="0"/>
              <a:t>Wachttijd</a:t>
            </a:r>
          </a:p>
          <a:p>
            <a:pPr marL="457200" indent="-457200" fontAlgn="auto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nl-NL" sz="2400" dirty="0" smtClean="0"/>
              <a:t>Reeds bestaande kwalen/ziektes</a:t>
            </a:r>
          </a:p>
          <a:p>
            <a:pPr marL="457200" indent="-457200" fontAlgn="auto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nl-NL" sz="2400" dirty="0" smtClean="0"/>
              <a:t>Land van registratie van de maatschappij</a:t>
            </a:r>
          </a:p>
          <a:p>
            <a:pPr marL="457200" indent="-457200" fontAlgn="auto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nl-NL" sz="2400" dirty="0" smtClean="0"/>
              <a:t>Wie is de herverzekeringsmaatschappij</a:t>
            </a:r>
            <a:endParaRPr lang="nl-NL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0352" y="188640"/>
            <a:ext cx="7772400" cy="72008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sz="4800" err="1" smtClean="0">
                <a:solidFill>
                  <a:srgbClr val="FF0000"/>
                </a:solidFill>
              </a:rPr>
              <a:t>Vragen</a:t>
            </a:r>
            <a:endParaRPr lang="nl-NL" sz="4800"/>
          </a:p>
        </p:txBody>
      </p:sp>
      <p:sp>
        <p:nvSpPr>
          <p:cNvPr id="14339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530225" y="836613"/>
            <a:ext cx="7772400" cy="5761037"/>
          </a:xfrm>
        </p:spPr>
        <p:txBody>
          <a:bodyPr/>
          <a:lstStyle/>
          <a:p>
            <a:endParaRPr lang="en-US" altLang="en-US" sz="2800" dirty="0" smtClean="0">
              <a:solidFill>
                <a:srgbClr val="FFC000"/>
              </a:solidFill>
            </a:endParaRPr>
          </a:p>
          <a:p>
            <a:r>
              <a:rPr lang="en-US" altLang="en-US" sz="2800" dirty="0" smtClean="0">
                <a:solidFill>
                  <a:srgbClr val="FFC000"/>
                </a:solidFill>
              </a:rPr>
              <a:t>Moet </a:t>
            </a:r>
            <a:r>
              <a:rPr lang="en-US" altLang="en-US" sz="2800" dirty="0" err="1" smtClean="0">
                <a:solidFill>
                  <a:srgbClr val="FFC000"/>
                </a:solidFill>
              </a:rPr>
              <a:t>ik</a:t>
            </a:r>
            <a:r>
              <a:rPr lang="en-US" altLang="en-US" sz="2800" dirty="0" smtClean="0">
                <a:solidFill>
                  <a:srgbClr val="FFC000"/>
                </a:solidFill>
              </a:rPr>
              <a:t> de </a:t>
            </a:r>
            <a:r>
              <a:rPr lang="en-US" altLang="en-US" sz="2800" dirty="0" err="1" smtClean="0">
                <a:solidFill>
                  <a:srgbClr val="FFC000"/>
                </a:solidFill>
              </a:rPr>
              <a:t>polisvoorwaarden</a:t>
            </a:r>
            <a:r>
              <a:rPr lang="en-US" altLang="en-US" sz="2800" dirty="0" smtClean="0">
                <a:solidFill>
                  <a:srgbClr val="FFC000"/>
                </a:solidFill>
              </a:rPr>
              <a:t> </a:t>
            </a:r>
            <a:r>
              <a:rPr lang="en-US" altLang="en-US" sz="2800" dirty="0" err="1" smtClean="0">
                <a:solidFill>
                  <a:srgbClr val="FFC000"/>
                </a:solidFill>
              </a:rPr>
              <a:t>lezen</a:t>
            </a:r>
            <a:r>
              <a:rPr lang="en-US" altLang="en-US" sz="2800" dirty="0" smtClean="0">
                <a:solidFill>
                  <a:srgbClr val="FFC000"/>
                </a:solidFill>
              </a:rPr>
              <a:t>?</a:t>
            </a:r>
          </a:p>
          <a:p>
            <a:endParaRPr lang="en-US" altLang="en-US" sz="2800" dirty="0" smtClean="0"/>
          </a:p>
          <a:p>
            <a:r>
              <a:rPr lang="en-US" altLang="en-US" sz="2800" dirty="0" smtClean="0">
                <a:solidFill>
                  <a:srgbClr val="FFC000"/>
                </a:solidFill>
              </a:rPr>
              <a:t>Is het </a:t>
            </a:r>
            <a:r>
              <a:rPr lang="en-US" altLang="en-US" sz="2800" dirty="0" err="1" smtClean="0">
                <a:solidFill>
                  <a:srgbClr val="FFC000"/>
                </a:solidFill>
              </a:rPr>
              <a:t>beter</a:t>
            </a:r>
            <a:r>
              <a:rPr lang="en-US" altLang="en-US" sz="2800" dirty="0" smtClean="0">
                <a:solidFill>
                  <a:srgbClr val="FFC000"/>
                </a:solidFill>
              </a:rPr>
              <a:t> om in </a:t>
            </a:r>
            <a:r>
              <a:rPr lang="en-US" altLang="en-US" sz="2800" dirty="0" err="1" smtClean="0">
                <a:solidFill>
                  <a:srgbClr val="FFC000"/>
                </a:solidFill>
              </a:rPr>
              <a:t>Belgie</a:t>
            </a:r>
            <a:r>
              <a:rPr lang="en-US" altLang="en-US" sz="2800" dirty="0" smtClean="0">
                <a:solidFill>
                  <a:srgbClr val="FFC000"/>
                </a:solidFill>
              </a:rPr>
              <a:t> </a:t>
            </a:r>
            <a:r>
              <a:rPr lang="en-US" altLang="en-US" sz="2800" dirty="0" err="1" smtClean="0">
                <a:solidFill>
                  <a:srgbClr val="FFC000"/>
                </a:solidFill>
              </a:rPr>
              <a:t>verzekerd</a:t>
            </a:r>
            <a:r>
              <a:rPr lang="en-US" altLang="en-US" sz="2800" dirty="0" smtClean="0">
                <a:solidFill>
                  <a:srgbClr val="FFC000"/>
                </a:solidFill>
              </a:rPr>
              <a:t> </a:t>
            </a:r>
            <a:r>
              <a:rPr lang="en-US" altLang="en-US" sz="2800" dirty="0" err="1" smtClean="0">
                <a:solidFill>
                  <a:srgbClr val="FFC000"/>
                </a:solidFill>
              </a:rPr>
              <a:t>te</a:t>
            </a:r>
            <a:r>
              <a:rPr lang="en-US" altLang="en-US" sz="2800" dirty="0" smtClean="0">
                <a:solidFill>
                  <a:srgbClr val="FFC000"/>
                </a:solidFill>
              </a:rPr>
              <a:t> </a:t>
            </a:r>
            <a:r>
              <a:rPr lang="en-US" altLang="en-US" sz="2800" dirty="0" err="1" smtClean="0">
                <a:solidFill>
                  <a:srgbClr val="FFC000"/>
                </a:solidFill>
              </a:rPr>
              <a:t>blijven</a:t>
            </a:r>
            <a:r>
              <a:rPr lang="en-US" altLang="en-US" sz="2800" dirty="0" smtClean="0">
                <a:solidFill>
                  <a:srgbClr val="FFC000"/>
                </a:solidFill>
              </a:rPr>
              <a:t>?</a:t>
            </a:r>
          </a:p>
          <a:p>
            <a:endParaRPr lang="en-US" altLang="en-US" sz="2800" dirty="0" smtClean="0">
              <a:solidFill>
                <a:srgbClr val="FFC000"/>
              </a:solidFill>
            </a:endParaRPr>
          </a:p>
          <a:p>
            <a:r>
              <a:rPr lang="en-US" altLang="en-US" sz="2800" dirty="0" err="1" smtClean="0">
                <a:solidFill>
                  <a:srgbClr val="FFC000"/>
                </a:solidFill>
              </a:rPr>
              <a:t>Wat</a:t>
            </a:r>
            <a:r>
              <a:rPr lang="en-US" altLang="en-US" sz="2800" dirty="0" smtClean="0">
                <a:solidFill>
                  <a:srgbClr val="FFC000"/>
                </a:solidFill>
              </a:rPr>
              <a:t> </a:t>
            </a:r>
            <a:r>
              <a:rPr lang="en-US" altLang="en-US" sz="2800" dirty="0" err="1" smtClean="0">
                <a:solidFill>
                  <a:srgbClr val="FFC000"/>
                </a:solidFill>
              </a:rPr>
              <a:t>moet</a:t>
            </a:r>
            <a:r>
              <a:rPr lang="en-US" altLang="en-US" sz="2800" dirty="0" smtClean="0">
                <a:solidFill>
                  <a:srgbClr val="FFC000"/>
                </a:solidFill>
              </a:rPr>
              <a:t> </a:t>
            </a:r>
            <a:r>
              <a:rPr lang="en-US" altLang="en-US" sz="2800" dirty="0" err="1" smtClean="0">
                <a:solidFill>
                  <a:srgbClr val="FFC000"/>
                </a:solidFill>
              </a:rPr>
              <a:t>ik</a:t>
            </a:r>
            <a:r>
              <a:rPr lang="en-US" altLang="en-US" sz="2800" dirty="0" smtClean="0">
                <a:solidFill>
                  <a:srgbClr val="FFC000"/>
                </a:solidFill>
              </a:rPr>
              <a:t> </a:t>
            </a:r>
            <a:r>
              <a:rPr lang="en-US" altLang="en-US" sz="2800" dirty="0" err="1" smtClean="0">
                <a:solidFill>
                  <a:srgbClr val="FFC000"/>
                </a:solidFill>
              </a:rPr>
              <a:t>doen</a:t>
            </a:r>
            <a:r>
              <a:rPr lang="en-US" altLang="en-US" sz="2800" dirty="0" smtClean="0">
                <a:solidFill>
                  <a:srgbClr val="FFC000"/>
                </a:solidFill>
              </a:rPr>
              <a:t> </a:t>
            </a:r>
            <a:r>
              <a:rPr lang="en-US" altLang="en-US" sz="2800" dirty="0" err="1" smtClean="0">
                <a:solidFill>
                  <a:srgbClr val="FFC000"/>
                </a:solidFill>
              </a:rPr>
              <a:t>als</a:t>
            </a:r>
            <a:r>
              <a:rPr lang="en-US" altLang="en-US" sz="2800" dirty="0" smtClean="0">
                <a:solidFill>
                  <a:srgbClr val="FFC000"/>
                </a:solidFill>
              </a:rPr>
              <a:t> </a:t>
            </a:r>
            <a:r>
              <a:rPr lang="en-US" altLang="en-US" sz="2800" dirty="0" err="1" smtClean="0">
                <a:solidFill>
                  <a:srgbClr val="FFC000"/>
                </a:solidFill>
              </a:rPr>
              <a:t>ik</a:t>
            </a:r>
            <a:r>
              <a:rPr lang="en-US" altLang="en-US" sz="2800" dirty="0" smtClean="0">
                <a:solidFill>
                  <a:srgbClr val="FFC000"/>
                </a:solidFill>
              </a:rPr>
              <a:t> </a:t>
            </a:r>
            <a:r>
              <a:rPr lang="en-US" altLang="en-US" sz="2800" dirty="0" err="1" smtClean="0">
                <a:solidFill>
                  <a:srgbClr val="FFC000"/>
                </a:solidFill>
              </a:rPr>
              <a:t>moet</a:t>
            </a:r>
            <a:r>
              <a:rPr lang="en-US" altLang="en-US" sz="2800" dirty="0" smtClean="0">
                <a:solidFill>
                  <a:srgbClr val="FFC000"/>
                </a:solidFill>
              </a:rPr>
              <a:t> </a:t>
            </a:r>
            <a:r>
              <a:rPr lang="en-US" altLang="en-US" sz="2800" dirty="0" err="1" smtClean="0">
                <a:solidFill>
                  <a:srgbClr val="FFC000"/>
                </a:solidFill>
              </a:rPr>
              <a:t>worden</a:t>
            </a:r>
            <a:r>
              <a:rPr lang="en-US" altLang="en-US" sz="2800" dirty="0" smtClean="0">
                <a:solidFill>
                  <a:srgbClr val="FFC000"/>
                </a:solidFill>
              </a:rPr>
              <a:t> </a:t>
            </a:r>
            <a:r>
              <a:rPr lang="en-US" altLang="en-US" sz="2800" dirty="0" err="1" smtClean="0">
                <a:solidFill>
                  <a:srgbClr val="FFC000"/>
                </a:solidFill>
              </a:rPr>
              <a:t>opgenomen</a:t>
            </a:r>
            <a:r>
              <a:rPr lang="en-US" altLang="en-US" sz="2800" dirty="0" smtClean="0">
                <a:solidFill>
                  <a:srgbClr val="FFC000"/>
                </a:solidFill>
              </a:rPr>
              <a:t>?</a:t>
            </a:r>
          </a:p>
          <a:p>
            <a:endParaRPr lang="en-US" altLang="en-US" sz="2800" dirty="0" smtClean="0"/>
          </a:p>
          <a:p>
            <a:r>
              <a:rPr lang="en-US" altLang="en-US" sz="2800" dirty="0" err="1" smtClean="0">
                <a:solidFill>
                  <a:srgbClr val="FFC000"/>
                </a:solidFill>
              </a:rPr>
              <a:t>Kom</a:t>
            </a:r>
            <a:r>
              <a:rPr lang="en-US" altLang="en-US" sz="2800" dirty="0" smtClean="0">
                <a:solidFill>
                  <a:srgbClr val="FFC000"/>
                </a:solidFill>
              </a:rPr>
              <a:t> </a:t>
            </a:r>
            <a:r>
              <a:rPr lang="en-US" altLang="en-US" sz="2800" dirty="0" err="1" smtClean="0">
                <a:solidFill>
                  <a:srgbClr val="FFC000"/>
                </a:solidFill>
              </a:rPr>
              <a:t>ik</a:t>
            </a:r>
            <a:r>
              <a:rPr lang="en-US" altLang="en-US" sz="2800" dirty="0" smtClean="0">
                <a:solidFill>
                  <a:srgbClr val="FFC000"/>
                </a:solidFill>
              </a:rPr>
              <a:t> nog in </a:t>
            </a:r>
            <a:r>
              <a:rPr lang="en-US" altLang="en-US" sz="2800" dirty="0" err="1" smtClean="0">
                <a:solidFill>
                  <a:srgbClr val="FFC000"/>
                </a:solidFill>
              </a:rPr>
              <a:t>aanmerking</a:t>
            </a:r>
            <a:r>
              <a:rPr lang="en-US" altLang="en-US" sz="2800" dirty="0" smtClean="0">
                <a:solidFill>
                  <a:srgbClr val="FFC000"/>
                </a:solidFill>
              </a:rPr>
              <a:t> </a:t>
            </a:r>
            <a:r>
              <a:rPr lang="en-US" altLang="en-US" sz="2800" dirty="0" err="1" smtClean="0">
                <a:solidFill>
                  <a:srgbClr val="FFC000"/>
                </a:solidFill>
              </a:rPr>
              <a:t>voor</a:t>
            </a:r>
            <a:r>
              <a:rPr lang="en-US" altLang="en-US" sz="2800" dirty="0" smtClean="0">
                <a:solidFill>
                  <a:srgbClr val="FFC000"/>
                </a:solidFill>
              </a:rPr>
              <a:t> </a:t>
            </a:r>
            <a:r>
              <a:rPr lang="en-US" altLang="en-US" sz="2800" dirty="0" err="1" smtClean="0">
                <a:solidFill>
                  <a:srgbClr val="FFC000"/>
                </a:solidFill>
              </a:rPr>
              <a:t>een</a:t>
            </a:r>
            <a:r>
              <a:rPr lang="en-US" altLang="en-US" sz="2800" dirty="0" smtClean="0">
                <a:solidFill>
                  <a:srgbClr val="FFC000"/>
                </a:solidFill>
              </a:rPr>
              <a:t> </a:t>
            </a:r>
            <a:r>
              <a:rPr lang="en-US" altLang="en-US" sz="2800" dirty="0" err="1" smtClean="0">
                <a:solidFill>
                  <a:srgbClr val="FFC000"/>
                </a:solidFill>
              </a:rPr>
              <a:t>levenslange</a:t>
            </a:r>
            <a:r>
              <a:rPr lang="en-US" altLang="en-US" sz="2800" dirty="0" smtClean="0">
                <a:solidFill>
                  <a:srgbClr val="FFC000"/>
                </a:solidFill>
              </a:rPr>
              <a:t> </a:t>
            </a:r>
            <a:r>
              <a:rPr lang="en-US" altLang="en-US" sz="2800" dirty="0" err="1" smtClean="0">
                <a:solidFill>
                  <a:srgbClr val="FFC000"/>
                </a:solidFill>
              </a:rPr>
              <a:t>verzekering</a:t>
            </a:r>
            <a:r>
              <a:rPr lang="en-US" altLang="en-US" sz="2800" dirty="0" smtClean="0">
                <a:solidFill>
                  <a:srgbClr val="FFC000"/>
                </a:solidFill>
              </a:rPr>
              <a:t>?</a:t>
            </a:r>
          </a:p>
          <a:p>
            <a:endParaRPr lang="en-US" altLang="en-US" sz="2800" dirty="0">
              <a:solidFill>
                <a:srgbClr val="FFC000"/>
              </a:solidFill>
            </a:endParaRPr>
          </a:p>
          <a:p>
            <a:endParaRPr lang="en-US" altLang="en-US" sz="28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0352" y="116632"/>
            <a:ext cx="7772400" cy="864096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sz="4800" err="1" smtClean="0">
                <a:solidFill>
                  <a:srgbClr val="FF0000"/>
                </a:solidFill>
              </a:rPr>
              <a:t>Vragen</a:t>
            </a:r>
            <a:endParaRPr lang="nl-NL" sz="4800"/>
          </a:p>
        </p:txBody>
      </p:sp>
      <p:sp>
        <p:nvSpPr>
          <p:cNvPr id="1536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530225" y="981075"/>
            <a:ext cx="7772400" cy="5688013"/>
          </a:xfrm>
        </p:spPr>
        <p:txBody>
          <a:bodyPr/>
          <a:lstStyle/>
          <a:p>
            <a:endParaRPr lang="en-US" altLang="en-US" sz="2800" dirty="0" smtClean="0">
              <a:solidFill>
                <a:srgbClr val="FFC000"/>
              </a:solidFill>
            </a:endParaRPr>
          </a:p>
          <a:p>
            <a:r>
              <a:rPr lang="en-US" altLang="en-US" sz="2800" dirty="0" smtClean="0">
                <a:solidFill>
                  <a:srgbClr val="FFC000"/>
                </a:solidFill>
              </a:rPr>
              <a:t>Moet </a:t>
            </a:r>
            <a:r>
              <a:rPr lang="en-US" altLang="en-US" sz="2800" dirty="0" err="1" smtClean="0">
                <a:solidFill>
                  <a:srgbClr val="FFC000"/>
                </a:solidFill>
              </a:rPr>
              <a:t>ik</a:t>
            </a:r>
            <a:r>
              <a:rPr lang="en-US" altLang="en-US" sz="2800" dirty="0" smtClean="0">
                <a:solidFill>
                  <a:srgbClr val="FFC000"/>
                </a:solidFill>
              </a:rPr>
              <a:t> </a:t>
            </a:r>
            <a:r>
              <a:rPr lang="en-US" altLang="en-US" sz="2800" dirty="0" err="1" smtClean="0">
                <a:solidFill>
                  <a:srgbClr val="FFC000"/>
                </a:solidFill>
              </a:rPr>
              <a:t>zelf</a:t>
            </a:r>
            <a:r>
              <a:rPr lang="en-US" altLang="en-US" sz="2800" dirty="0" smtClean="0">
                <a:solidFill>
                  <a:srgbClr val="FFC000"/>
                </a:solidFill>
              </a:rPr>
              <a:t> </a:t>
            </a:r>
            <a:r>
              <a:rPr lang="en-US" altLang="en-US" sz="2800" dirty="0" err="1" smtClean="0">
                <a:solidFill>
                  <a:srgbClr val="FFC000"/>
                </a:solidFill>
              </a:rPr>
              <a:t>voorschieten</a:t>
            </a:r>
            <a:r>
              <a:rPr lang="en-US" altLang="en-US" sz="2800" dirty="0" smtClean="0">
                <a:solidFill>
                  <a:srgbClr val="FFC000"/>
                </a:solidFill>
              </a:rPr>
              <a:t> </a:t>
            </a:r>
            <a:r>
              <a:rPr lang="en-US" altLang="en-US" sz="2800" dirty="0" err="1" smtClean="0">
                <a:solidFill>
                  <a:srgbClr val="FFC000"/>
                </a:solidFill>
              </a:rPr>
              <a:t>wanneer</a:t>
            </a:r>
            <a:r>
              <a:rPr lang="en-US" altLang="en-US" sz="2800" dirty="0" smtClean="0">
                <a:solidFill>
                  <a:srgbClr val="FFC000"/>
                </a:solidFill>
              </a:rPr>
              <a:t> </a:t>
            </a:r>
            <a:r>
              <a:rPr lang="en-US" altLang="en-US" sz="2800" dirty="0" err="1" smtClean="0">
                <a:solidFill>
                  <a:srgbClr val="FFC000"/>
                </a:solidFill>
              </a:rPr>
              <a:t>opgenomen</a:t>
            </a:r>
            <a:r>
              <a:rPr lang="en-US" altLang="en-US" sz="2800" dirty="0" smtClean="0">
                <a:solidFill>
                  <a:srgbClr val="FFC000"/>
                </a:solidFill>
              </a:rPr>
              <a:t>?</a:t>
            </a:r>
          </a:p>
          <a:p>
            <a:endParaRPr lang="en-US" altLang="en-US" sz="2800" dirty="0" smtClean="0"/>
          </a:p>
          <a:p>
            <a:r>
              <a:rPr lang="en-US" altLang="en-US" sz="2800" dirty="0" smtClean="0">
                <a:solidFill>
                  <a:srgbClr val="FFC000"/>
                </a:solidFill>
              </a:rPr>
              <a:t>Ben </a:t>
            </a:r>
            <a:r>
              <a:rPr lang="en-US" altLang="en-US" sz="2800" dirty="0" err="1" smtClean="0">
                <a:solidFill>
                  <a:srgbClr val="FFC000"/>
                </a:solidFill>
              </a:rPr>
              <a:t>ik</a:t>
            </a:r>
            <a:r>
              <a:rPr lang="en-US" altLang="en-US" sz="2800" dirty="0" smtClean="0">
                <a:solidFill>
                  <a:srgbClr val="FFC000"/>
                </a:solidFill>
              </a:rPr>
              <a:t> </a:t>
            </a:r>
            <a:r>
              <a:rPr lang="en-US" altLang="en-US" sz="2800" dirty="0" err="1" smtClean="0">
                <a:solidFill>
                  <a:srgbClr val="FFC000"/>
                </a:solidFill>
              </a:rPr>
              <a:t>ook</a:t>
            </a:r>
            <a:r>
              <a:rPr lang="en-US" altLang="en-US" sz="2800" dirty="0" smtClean="0">
                <a:solidFill>
                  <a:srgbClr val="FFC000"/>
                </a:solidFill>
              </a:rPr>
              <a:t> </a:t>
            </a:r>
            <a:r>
              <a:rPr lang="en-US" altLang="en-US" sz="2800" dirty="0" err="1" smtClean="0">
                <a:solidFill>
                  <a:srgbClr val="FFC000"/>
                </a:solidFill>
              </a:rPr>
              <a:t>verzekerd</a:t>
            </a:r>
            <a:r>
              <a:rPr lang="en-US" altLang="en-US" sz="2800" dirty="0" smtClean="0">
                <a:solidFill>
                  <a:srgbClr val="FFC000"/>
                </a:solidFill>
              </a:rPr>
              <a:t> </a:t>
            </a:r>
            <a:r>
              <a:rPr lang="en-US" altLang="en-US" sz="2800" dirty="0" err="1" smtClean="0">
                <a:solidFill>
                  <a:srgbClr val="FFC000"/>
                </a:solidFill>
              </a:rPr>
              <a:t>buiten</a:t>
            </a:r>
            <a:r>
              <a:rPr lang="en-US" altLang="en-US" sz="2800" dirty="0" smtClean="0">
                <a:solidFill>
                  <a:srgbClr val="FFC000"/>
                </a:solidFill>
              </a:rPr>
              <a:t> Thailand?</a:t>
            </a:r>
          </a:p>
          <a:p>
            <a:endParaRPr lang="en-US" altLang="en-US" sz="2800" dirty="0" smtClean="0"/>
          </a:p>
          <a:p>
            <a:r>
              <a:rPr lang="en-US" altLang="en-US" sz="2800" dirty="0" err="1" smtClean="0">
                <a:solidFill>
                  <a:srgbClr val="FFC000"/>
                </a:solidFill>
              </a:rPr>
              <a:t>Gaat</a:t>
            </a:r>
            <a:r>
              <a:rPr lang="en-US" altLang="en-US" sz="2800" dirty="0" smtClean="0">
                <a:solidFill>
                  <a:srgbClr val="FFC000"/>
                </a:solidFill>
              </a:rPr>
              <a:t> de </a:t>
            </a:r>
            <a:r>
              <a:rPr lang="en-US" altLang="en-US" sz="2800" dirty="0" err="1" smtClean="0">
                <a:solidFill>
                  <a:srgbClr val="FFC000"/>
                </a:solidFill>
              </a:rPr>
              <a:t>premie</a:t>
            </a:r>
            <a:r>
              <a:rPr lang="en-US" altLang="en-US" sz="2800" dirty="0" smtClean="0">
                <a:solidFill>
                  <a:srgbClr val="FFC000"/>
                </a:solidFill>
              </a:rPr>
              <a:t> </a:t>
            </a:r>
            <a:r>
              <a:rPr lang="en-US" altLang="en-US" sz="2800" dirty="0" err="1" smtClean="0">
                <a:solidFill>
                  <a:srgbClr val="FFC000"/>
                </a:solidFill>
              </a:rPr>
              <a:t>omhoog</a:t>
            </a:r>
            <a:r>
              <a:rPr lang="en-US" altLang="en-US" sz="2800" dirty="0" smtClean="0">
                <a:solidFill>
                  <a:srgbClr val="FFC000"/>
                </a:solidFill>
              </a:rPr>
              <a:t> </a:t>
            </a:r>
            <a:r>
              <a:rPr lang="en-US" altLang="en-US" sz="2800" dirty="0" err="1" smtClean="0">
                <a:solidFill>
                  <a:srgbClr val="FFC000"/>
                </a:solidFill>
              </a:rPr>
              <a:t>naarmate</a:t>
            </a:r>
            <a:r>
              <a:rPr lang="en-US" altLang="en-US" sz="2800" dirty="0" smtClean="0">
                <a:solidFill>
                  <a:srgbClr val="FFC000"/>
                </a:solidFill>
              </a:rPr>
              <a:t> </a:t>
            </a:r>
            <a:r>
              <a:rPr lang="en-US" altLang="en-US" sz="2800" dirty="0" err="1" smtClean="0">
                <a:solidFill>
                  <a:srgbClr val="FFC000"/>
                </a:solidFill>
              </a:rPr>
              <a:t>ik</a:t>
            </a:r>
            <a:r>
              <a:rPr lang="en-US" altLang="en-US" sz="2800" dirty="0" smtClean="0">
                <a:solidFill>
                  <a:srgbClr val="FFC000"/>
                </a:solidFill>
              </a:rPr>
              <a:t> </a:t>
            </a:r>
            <a:r>
              <a:rPr lang="en-US" altLang="en-US" sz="2800" dirty="0" err="1" smtClean="0">
                <a:solidFill>
                  <a:srgbClr val="FFC000"/>
                </a:solidFill>
              </a:rPr>
              <a:t>ouder</a:t>
            </a:r>
            <a:r>
              <a:rPr lang="en-US" altLang="en-US" sz="2800" dirty="0" smtClean="0">
                <a:solidFill>
                  <a:srgbClr val="FFC000"/>
                </a:solidFill>
              </a:rPr>
              <a:t> </a:t>
            </a:r>
            <a:r>
              <a:rPr lang="en-US" altLang="en-US" sz="2800" dirty="0" err="1" smtClean="0">
                <a:solidFill>
                  <a:srgbClr val="FFC000"/>
                </a:solidFill>
              </a:rPr>
              <a:t>wordt</a:t>
            </a:r>
            <a:r>
              <a:rPr lang="en-US" altLang="en-US" sz="2800" dirty="0" smtClean="0">
                <a:solidFill>
                  <a:srgbClr val="FFC000"/>
                </a:solidFill>
              </a:rPr>
              <a:t>?</a:t>
            </a:r>
          </a:p>
          <a:p>
            <a:endParaRPr lang="en-US" altLang="en-US" sz="2800" dirty="0" smtClean="0">
              <a:solidFill>
                <a:srgbClr val="FFC000"/>
              </a:solidFill>
            </a:endParaRPr>
          </a:p>
          <a:p>
            <a:r>
              <a:rPr lang="en-US" altLang="en-US" sz="2800" dirty="0" smtClean="0">
                <a:solidFill>
                  <a:srgbClr val="FFC000"/>
                </a:solidFill>
              </a:rPr>
              <a:t>Hoe </a:t>
            </a:r>
            <a:r>
              <a:rPr lang="en-US" altLang="en-US" sz="2800" dirty="0" err="1" smtClean="0">
                <a:solidFill>
                  <a:srgbClr val="FFC000"/>
                </a:solidFill>
              </a:rPr>
              <a:t>en</a:t>
            </a:r>
            <a:r>
              <a:rPr lang="en-US" altLang="en-US" sz="2800" dirty="0" smtClean="0">
                <a:solidFill>
                  <a:srgbClr val="FFC000"/>
                </a:solidFill>
              </a:rPr>
              <a:t> </a:t>
            </a:r>
            <a:r>
              <a:rPr lang="en-US" altLang="en-US" sz="2800" dirty="0" err="1" smtClean="0">
                <a:solidFill>
                  <a:srgbClr val="FFC000"/>
                </a:solidFill>
              </a:rPr>
              <a:t>wanneer</a:t>
            </a:r>
            <a:r>
              <a:rPr lang="en-US" altLang="en-US" sz="2800" dirty="0" smtClean="0">
                <a:solidFill>
                  <a:srgbClr val="FFC000"/>
                </a:solidFill>
              </a:rPr>
              <a:t> </a:t>
            </a:r>
            <a:r>
              <a:rPr lang="en-US" altLang="en-US" sz="2800" dirty="0" err="1" smtClean="0">
                <a:solidFill>
                  <a:srgbClr val="FFC000"/>
                </a:solidFill>
              </a:rPr>
              <a:t>kan</a:t>
            </a:r>
            <a:r>
              <a:rPr lang="en-US" altLang="en-US" sz="2800" dirty="0" smtClean="0">
                <a:solidFill>
                  <a:srgbClr val="FFC000"/>
                </a:solidFill>
              </a:rPr>
              <a:t> </a:t>
            </a:r>
            <a:r>
              <a:rPr lang="en-US" altLang="en-US" sz="2800" dirty="0" err="1" smtClean="0">
                <a:solidFill>
                  <a:srgbClr val="FFC000"/>
                </a:solidFill>
              </a:rPr>
              <a:t>ik</a:t>
            </a:r>
            <a:r>
              <a:rPr lang="en-US" altLang="en-US" sz="2800" dirty="0" smtClean="0">
                <a:solidFill>
                  <a:srgbClr val="FFC000"/>
                </a:solidFill>
              </a:rPr>
              <a:t> de </a:t>
            </a:r>
            <a:r>
              <a:rPr lang="en-US" altLang="en-US" sz="2800" dirty="0" err="1" smtClean="0">
                <a:solidFill>
                  <a:srgbClr val="FFC000"/>
                </a:solidFill>
              </a:rPr>
              <a:t>premie</a:t>
            </a:r>
            <a:r>
              <a:rPr lang="en-US" altLang="en-US" sz="2800" dirty="0" smtClean="0">
                <a:solidFill>
                  <a:srgbClr val="FFC000"/>
                </a:solidFill>
              </a:rPr>
              <a:t> </a:t>
            </a:r>
            <a:r>
              <a:rPr lang="en-US" altLang="en-US" sz="2800" dirty="0" err="1" smtClean="0">
                <a:solidFill>
                  <a:srgbClr val="FFC000"/>
                </a:solidFill>
              </a:rPr>
              <a:t>betalen</a:t>
            </a:r>
            <a:r>
              <a:rPr lang="en-US" altLang="en-US" sz="2800" dirty="0" smtClean="0">
                <a:solidFill>
                  <a:srgbClr val="FFC000"/>
                </a:solidFill>
              </a:rPr>
              <a:t>?</a:t>
            </a:r>
          </a:p>
          <a:p>
            <a:endParaRPr lang="en-US" altLang="en-US" sz="2800" dirty="0">
              <a:solidFill>
                <a:srgbClr val="FFC000"/>
              </a:solidFill>
            </a:endParaRPr>
          </a:p>
          <a:p>
            <a:r>
              <a:rPr lang="en-US" altLang="en-US" sz="2800" dirty="0" err="1" smtClean="0">
                <a:solidFill>
                  <a:srgbClr val="FFC000"/>
                </a:solidFill>
              </a:rPr>
              <a:t>Wat</a:t>
            </a:r>
            <a:r>
              <a:rPr lang="en-US" altLang="en-US" sz="2800" dirty="0" smtClean="0">
                <a:solidFill>
                  <a:srgbClr val="FFC000"/>
                </a:solidFill>
              </a:rPr>
              <a:t> </a:t>
            </a:r>
            <a:r>
              <a:rPr lang="en-US" altLang="en-US" sz="2800" dirty="0" err="1" smtClean="0">
                <a:solidFill>
                  <a:srgbClr val="FFC000"/>
                </a:solidFill>
              </a:rPr>
              <a:t>te</a:t>
            </a:r>
            <a:r>
              <a:rPr lang="en-US" altLang="en-US" sz="2800" dirty="0" smtClean="0">
                <a:solidFill>
                  <a:srgbClr val="FFC000"/>
                </a:solidFill>
              </a:rPr>
              <a:t> </a:t>
            </a:r>
            <a:r>
              <a:rPr lang="en-US" altLang="en-US" sz="2800" dirty="0" err="1" smtClean="0">
                <a:solidFill>
                  <a:srgbClr val="FFC000"/>
                </a:solidFill>
              </a:rPr>
              <a:t>doen</a:t>
            </a:r>
            <a:r>
              <a:rPr lang="en-US" altLang="en-US" sz="2800" dirty="0" smtClean="0">
                <a:solidFill>
                  <a:srgbClr val="FFC000"/>
                </a:solidFill>
              </a:rPr>
              <a:t> </a:t>
            </a:r>
            <a:r>
              <a:rPr lang="en-US" altLang="en-US" sz="2800" dirty="0" err="1" smtClean="0">
                <a:solidFill>
                  <a:srgbClr val="FFC000"/>
                </a:solidFill>
              </a:rPr>
              <a:t>wanneer</a:t>
            </a:r>
            <a:r>
              <a:rPr lang="en-US" altLang="en-US" sz="2800" dirty="0" smtClean="0">
                <a:solidFill>
                  <a:srgbClr val="FFC000"/>
                </a:solidFill>
              </a:rPr>
              <a:t> </a:t>
            </a:r>
            <a:r>
              <a:rPr lang="en-US" altLang="en-US" sz="2800" dirty="0" err="1" smtClean="0">
                <a:solidFill>
                  <a:srgbClr val="FFC000"/>
                </a:solidFill>
              </a:rPr>
              <a:t>ik</a:t>
            </a:r>
            <a:r>
              <a:rPr lang="en-US" altLang="en-US" sz="2800" dirty="0" smtClean="0">
                <a:solidFill>
                  <a:srgbClr val="FFC000"/>
                </a:solidFill>
              </a:rPr>
              <a:t> het ZH </a:t>
            </a:r>
            <a:r>
              <a:rPr lang="en-US" altLang="en-US" sz="2800" dirty="0" err="1" smtClean="0">
                <a:solidFill>
                  <a:srgbClr val="FFC000"/>
                </a:solidFill>
              </a:rPr>
              <a:t>niet</a:t>
            </a:r>
            <a:r>
              <a:rPr lang="en-US" altLang="en-US" sz="2800" dirty="0" smtClean="0">
                <a:solidFill>
                  <a:srgbClr val="FFC000"/>
                </a:solidFill>
              </a:rPr>
              <a:t> mag </a:t>
            </a:r>
            <a:r>
              <a:rPr lang="en-US" altLang="en-US" sz="2800" dirty="0" err="1" smtClean="0">
                <a:solidFill>
                  <a:srgbClr val="FFC000"/>
                </a:solidFill>
              </a:rPr>
              <a:t>verlaten</a:t>
            </a:r>
            <a:r>
              <a:rPr lang="en-US" altLang="en-US" sz="2800" dirty="0" smtClean="0">
                <a:solidFill>
                  <a:srgbClr val="FFC000"/>
                </a:solidFill>
              </a:rPr>
              <a:t>?</a:t>
            </a:r>
          </a:p>
          <a:p>
            <a:endParaRPr lang="en-US" altLang="en-US" sz="2800" dirty="0" smtClean="0">
              <a:solidFill>
                <a:srgbClr val="FFC000"/>
              </a:solidFill>
            </a:endParaRPr>
          </a:p>
          <a:p>
            <a:endParaRPr lang="en-US" altLang="en-US" sz="2800" dirty="0" smtClean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1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620688"/>
            <a:ext cx="8640960" cy="55446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63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888" y="6165304"/>
            <a:ext cx="7896225" cy="360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37878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3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764704"/>
            <a:ext cx="8640960" cy="5904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55855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3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8856984" cy="6624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22524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troom">
  <a:themeElements>
    <a:clrScheme name="Stroom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Stroom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Stroom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Stroom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Stroom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1767</TotalTime>
  <Words>398</Words>
  <Application>Microsoft Office PowerPoint</Application>
  <PresentationFormat>On-screen Show (4:3)</PresentationFormat>
  <Paragraphs>77</Paragraphs>
  <Slides>10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Stroom</vt:lpstr>
      <vt:lpstr>Ziektekostenverzekering voor Expats in Thailand</vt:lpstr>
      <vt:lpstr>verzekereninthailand.nl</vt:lpstr>
      <vt:lpstr>         De meest gehoorde misverstanden over verzekeringen in Thailand</vt:lpstr>
      <vt:lpstr>Waar op letten bij het selecteren</vt:lpstr>
      <vt:lpstr>Vragen</vt:lpstr>
      <vt:lpstr>Vragen</vt:lpstr>
      <vt:lpstr>PowerPoint Presentation</vt:lpstr>
      <vt:lpstr>PowerPoint Presentation</vt:lpstr>
      <vt:lpstr>PowerPoint Presentation</vt:lpstr>
      <vt:lpstr>Adviezen</vt:lpstr>
    </vt:vector>
  </TitlesOfParts>
  <Company>unattended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Expats and Insurances</dc:title>
  <dc:creator>Andre</dc:creator>
  <cp:lastModifiedBy>Andre</cp:lastModifiedBy>
  <cp:revision>153</cp:revision>
  <dcterms:created xsi:type="dcterms:W3CDTF">2011-03-07T05:17:06Z</dcterms:created>
  <dcterms:modified xsi:type="dcterms:W3CDTF">2015-05-03T08:22:55Z</dcterms:modified>
</cp:coreProperties>
</file>